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65" r:id="rId2"/>
    <p:sldId id="269" r:id="rId3"/>
    <p:sldId id="324" r:id="rId4"/>
    <p:sldId id="348" r:id="rId5"/>
    <p:sldId id="329" r:id="rId6"/>
    <p:sldId id="349" r:id="rId7"/>
    <p:sldId id="350" r:id="rId8"/>
    <p:sldId id="351" r:id="rId9"/>
    <p:sldId id="352" r:id="rId10"/>
    <p:sldId id="353" r:id="rId11"/>
    <p:sldId id="354" r:id="rId12"/>
    <p:sldId id="337" r:id="rId13"/>
    <p:sldId id="338" r:id="rId14"/>
    <p:sldId id="355" r:id="rId15"/>
    <p:sldId id="356" r:id="rId16"/>
    <p:sldId id="357" r:id="rId17"/>
    <p:sldId id="362" r:id="rId18"/>
    <p:sldId id="363" r:id="rId19"/>
    <p:sldId id="358" r:id="rId20"/>
    <p:sldId id="359" r:id="rId21"/>
    <p:sldId id="296" r:id="rId22"/>
    <p:sldId id="289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47C1"/>
    <a:srgbClr val="E5E6E8"/>
    <a:srgbClr val="EBF1F9"/>
    <a:srgbClr val="69BFFF"/>
    <a:srgbClr val="ED9393"/>
    <a:srgbClr val="B28659"/>
    <a:srgbClr val="E5D8C9"/>
    <a:srgbClr val="FDC467"/>
    <a:srgbClr val="05264E"/>
    <a:srgbClr val="3F668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71654" autoAdjust="0"/>
  </p:normalViewPr>
  <p:slideViewPr>
    <p:cSldViewPr snapToGrid="0" showGuides="1">
      <p:cViewPr varScale="1">
        <p:scale>
          <a:sx n="82" d="100"/>
          <a:sy n="82" d="100"/>
        </p:scale>
        <p:origin x="715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AA65EA-7CC2-4606-9F91-C4DAE2776A80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046F8-9B5C-4287-BF3D-9B6B1A8DE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321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76D30-2C26-9F9A-BD87-762F6E252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CF0665-7997-AA81-12C1-57ADF31BD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B843C1-0B29-A1B2-0D7A-C613B5944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BF5AC4-CCF3-7730-E42E-D0E2D7B88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47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76D30-2C26-9F9A-BD87-762F6E252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CF0665-7997-AA81-12C1-57ADF31BD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B843C1-0B29-A1B2-0D7A-C613B5944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BF5AC4-CCF3-7730-E42E-D0E2D7B88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439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76D30-2C26-9F9A-BD87-762F6E252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CF0665-7997-AA81-12C1-57ADF31BD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B843C1-0B29-A1B2-0D7A-C613B5944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BF5AC4-CCF3-7730-E42E-D0E2D7B88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712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76D30-2C26-9F9A-BD87-762F6E252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CF0665-7997-AA81-12C1-57ADF31BD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B843C1-0B29-A1B2-0D7A-C613B5944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BF5AC4-CCF3-7730-E42E-D0E2D7B88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944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76D30-2C26-9F9A-BD87-762F6E252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CF0665-7997-AA81-12C1-57ADF31BD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B843C1-0B29-A1B2-0D7A-C613B5944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BF5AC4-CCF3-7730-E42E-D0E2D7B88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318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76D30-2C26-9F9A-BD87-762F6E252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CF0665-7997-AA81-12C1-57ADF31BD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B843C1-0B29-A1B2-0D7A-C613B5944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BF5AC4-CCF3-7730-E42E-D0E2D7B88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908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76D30-2C26-9F9A-BD87-762F6E252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CF0665-7997-AA81-12C1-57ADF31BD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B843C1-0B29-A1B2-0D7A-C613B5944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BF5AC4-CCF3-7730-E42E-D0E2D7B88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510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76D30-2C26-9F9A-BD87-762F6E252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CF0665-7997-AA81-12C1-57ADF31BD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B843C1-0B29-A1B2-0D7A-C613B5944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BF5AC4-CCF3-7730-E42E-D0E2D7B88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427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B6B7-9287-7501-CDA6-8356E75D1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1D7789-CFE6-22C9-EB44-6E3D7665C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BCA949-B4EE-25C2-426F-595ACA294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007A88-52D3-3EFF-6853-3025E40E3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6BC29-0782-692B-304F-89DC72FBA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681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9D579-00AE-5EB2-F99B-B5118D1A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55C236-4919-F27E-161B-2618B810E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50B109-2960-D7CB-5E6F-57AECDDDF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1F961B-86A3-5132-CCE4-45ED29E16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1260B2-A146-9DBC-FB7C-6F60E73FF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64D54C-F997-D8B8-74D2-AB628B04D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163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8DFA3-D2CC-FBAB-2AE8-7A314CAD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D4F396-6EAC-6880-AA87-59D44962F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D042A8-CF81-6626-654A-EE5786EAC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3A36F7-0E5B-DBD2-EF15-F210CCA6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C8737-238B-D8A9-1420-12802A9D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200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84FF23-7ABB-49BB-D119-51FE28A2E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BDEF98-4A52-6662-C087-4190721C5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659EE8-A640-0457-20DC-92E4B93F7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C4BB77-F193-DE60-5953-7CA99061C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CD83F9-8415-B2E6-F442-879A4C96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287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51A7B-D5FE-E441-1503-91AF076D6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000A57-4BB1-90D7-9A6F-399D5430C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3EAFB6-44BA-E6B2-C394-EB915A575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94A2A9-EF85-F2CE-0E94-15AC95BC5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D47C0A-61DE-4EB3-4C1C-FDA46671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439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154BB-20A3-CAF0-686B-B87A7432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FB4176-3627-D703-6C6F-BF6938C7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68E5FC-7C90-5052-94EC-78ABBF81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6C6064-42CE-B7E9-D268-47E8C8E8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5A491B-103B-2BEB-4AFA-C1149FE1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82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1A283-EE82-2C1A-3DA4-5131DF8D8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9504A-82A1-8D8D-DB0C-A3F6CE009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C1AA47-FE1A-F9B3-105E-E3DE94411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2B48DB-2625-D595-9982-4E277A909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60D0E9-6408-E72F-5A9E-02D559090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63F2CC-AC0B-8AD8-60B2-0C974AAA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799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39A44-D23A-E98F-5492-82E39FEA5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ED3B6F-DAB5-38C5-EAB5-332D1F797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D0471C-09F6-6FBC-00AE-7D7683D53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C3F245-0C6E-5337-99FE-2DB8E13CA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413AE-1364-179C-0373-36D252B32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704AEA-C494-2E03-3B01-73CE7B7F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56CD5B-6725-83FA-35FC-6319E8707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B4BA56-7D94-13F6-4971-F4E916F8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2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46BDB7-52D3-4377-FC5B-806634CA3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58B586-6E44-28D3-3558-CEB38859F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A1FB35-9E80-F6A9-5490-14E8FAF50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A01088-6933-5538-11A5-6BB49279F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162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853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C51DE-5A41-F314-C453-F725B45A9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9DD596-2CCB-3461-E3EE-D89B9E917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9492C6-90F1-1929-CD62-B6132DDA3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041367-1003-D118-3265-9249393BC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068455-54A1-1FAB-47F3-AEEB17574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2310E8-74A8-D020-ECCC-362B07437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206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1D6A35-C29A-91D9-7077-51A94C9D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898BF4-8F32-286F-7AF2-A0029B68C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2434C5-2B47-D752-A204-67601BFAC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7CD8D-5FF8-45F7-B5D9-86A8A4C3B6A4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22951-7931-3231-4230-D2618278F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4E29E1-F9E7-D4A1-6075-B039DA756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683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일렉트릭 블루, 스크린샷, 마조렐 블루, 사각형이(가) 표시된 사진&#10;&#10;자동 생성된 설명">
            <a:extLst>
              <a:ext uri="{FF2B5EF4-FFF2-40B4-BE49-F238E27FC236}">
                <a16:creationId xmlns:a16="http://schemas.microsoft.com/office/drawing/2014/main" id="{7BE6E4B8-7A1C-0C8B-910B-3ADD70DA3E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AA2631-352C-65FE-0219-3B4174D002DE}"/>
              </a:ext>
            </a:extLst>
          </p:cNvPr>
          <p:cNvSpPr txBox="1"/>
          <p:nvPr/>
        </p:nvSpPr>
        <p:spPr>
          <a:xfrm>
            <a:off x="2301880" y="2767280"/>
            <a:ext cx="75882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bg1"/>
                </a:solidFill>
              </a:rPr>
              <a:t>신입생 </a:t>
            </a:r>
            <a:r>
              <a:rPr lang="en-US" altLang="ko-KR" sz="8000" b="1" dirty="0">
                <a:solidFill>
                  <a:schemeClr val="bg1"/>
                </a:solidFill>
              </a:rPr>
              <a:t>Java </a:t>
            </a:r>
            <a:r>
              <a:rPr lang="ko-KR" altLang="en-US" sz="8000" b="1" dirty="0">
                <a:solidFill>
                  <a:schemeClr val="bg1"/>
                </a:solidFill>
              </a:rPr>
              <a:t>교육</a:t>
            </a:r>
            <a:endParaRPr lang="en-US" altLang="ko-KR" sz="8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D3EC3-3C78-52B6-A885-B7CACDBE48C7}"/>
              </a:ext>
            </a:extLst>
          </p:cNvPr>
          <p:cNvSpPr txBox="1"/>
          <p:nvPr/>
        </p:nvSpPr>
        <p:spPr>
          <a:xfrm>
            <a:off x="4400661" y="5189586"/>
            <a:ext cx="3390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교육부장   </a:t>
            </a:r>
            <a:r>
              <a:rPr lang="en-US" altLang="ko-KR" sz="2800" dirty="0">
                <a:solidFill>
                  <a:schemeClr val="bg1"/>
                </a:solidFill>
              </a:rPr>
              <a:t>20 </a:t>
            </a:r>
            <a:r>
              <a:rPr lang="ko-KR" altLang="en-US" sz="2800" dirty="0">
                <a:solidFill>
                  <a:schemeClr val="bg1"/>
                </a:solidFill>
              </a:rPr>
              <a:t>이어진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FE2250-E268-44F1-68C7-59038360A76B}"/>
              </a:ext>
            </a:extLst>
          </p:cNvPr>
          <p:cNvSpPr txBox="1"/>
          <p:nvPr/>
        </p:nvSpPr>
        <p:spPr>
          <a:xfrm>
            <a:off x="4014336" y="2059394"/>
            <a:ext cx="41633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2024</a:t>
            </a:r>
            <a:r>
              <a:rPr lang="ko-KR" altLang="en-US" sz="4000" b="1" dirty="0">
                <a:solidFill>
                  <a:schemeClr val="bg1"/>
                </a:solidFill>
              </a:rPr>
              <a:t>학년도 </a:t>
            </a:r>
            <a:r>
              <a:rPr lang="en-US" altLang="ko-KR" sz="4000" b="1" dirty="0">
                <a:solidFill>
                  <a:schemeClr val="bg1"/>
                </a:solidFill>
              </a:rPr>
              <a:t>1</a:t>
            </a:r>
            <a:r>
              <a:rPr lang="ko-KR" altLang="en-US" sz="4000" b="1" dirty="0">
                <a:solidFill>
                  <a:schemeClr val="bg1"/>
                </a:solidFill>
              </a:rPr>
              <a:t>학기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4F4FDB-5D76-A9C5-A013-305A5CCD8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397" y="960527"/>
            <a:ext cx="2949196" cy="9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1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BEB4D-3A16-9E30-0B96-26AAFA0CF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625E8BB-703F-55A0-8FCC-5A7522F961F8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63BC21-E4E8-C6DB-963F-D724BD7A1D5A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52E8EF-BD64-C83A-3FB0-07F0FB44B2D7}"/>
              </a:ext>
            </a:extLst>
          </p:cNvPr>
          <p:cNvSpPr txBox="1"/>
          <p:nvPr/>
        </p:nvSpPr>
        <p:spPr>
          <a:xfrm>
            <a:off x="1724063" y="536865"/>
            <a:ext cx="31181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배열의 초기화</a:t>
            </a:r>
          </a:p>
        </p:txBody>
      </p:sp>
      <p:sp>
        <p:nvSpPr>
          <p:cNvPr id="11" name="Text Box 20">
            <a:extLst>
              <a:ext uri="{FF2B5EF4-FFF2-40B4-BE49-F238E27FC236}">
                <a16:creationId xmlns:a16="http://schemas.microsoft.com/office/drawing/2014/main" id="{2E1561FD-D72C-A1D2-FDEA-41467425CD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4446" y="1617162"/>
            <a:ext cx="6343107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ko-KR" altLang="en-US" sz="2500" dirty="0">
                <a:latin typeface="견명조" pitchFamily="18" charset="-127"/>
              </a:rPr>
              <a:t>생성된 배열에 처음으로 값을 저장하는 것</a:t>
            </a:r>
            <a:endParaRPr lang="en-US" altLang="ko-KR" sz="2500" dirty="0">
              <a:latin typeface="견명조" pitchFamily="18" charset="-127"/>
            </a:endParaRPr>
          </a:p>
        </p:txBody>
      </p:sp>
      <p:pic>
        <p:nvPicPr>
          <p:cNvPr id="5" name="Picture 24">
            <a:extLst>
              <a:ext uri="{FF2B5EF4-FFF2-40B4-BE49-F238E27FC236}">
                <a16:creationId xmlns:a16="http://schemas.microsoft.com/office/drawing/2014/main" id="{759AA9E0-7FCA-8324-9B4B-02DC11195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157" y="2305636"/>
            <a:ext cx="7073684" cy="1331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6" name="Picture 20">
            <a:extLst>
              <a:ext uri="{FF2B5EF4-FFF2-40B4-BE49-F238E27FC236}">
                <a16:creationId xmlns:a16="http://schemas.microsoft.com/office/drawing/2014/main" id="{55AF15E5-1207-1CC6-7A3B-566C22C68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138" y="3801769"/>
            <a:ext cx="7019925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7" name="Picture 21">
            <a:extLst>
              <a:ext uri="{FF2B5EF4-FFF2-40B4-BE49-F238E27FC236}">
                <a16:creationId xmlns:a16="http://schemas.microsoft.com/office/drawing/2014/main" id="{8A465246-E357-91BC-FB89-70193CE48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263" y="4555831"/>
            <a:ext cx="7058025" cy="1370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99323D-5797-F0EC-3641-220308987B1C}"/>
              </a:ext>
            </a:extLst>
          </p:cNvPr>
          <p:cNvSpPr txBox="1"/>
          <p:nvPr/>
        </p:nvSpPr>
        <p:spPr>
          <a:xfrm>
            <a:off x="6861280" y="4686839"/>
            <a:ext cx="5065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배열을 선언한 후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다른 실행문에서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중괄호를 사용하여 초기화 불가</a:t>
            </a:r>
          </a:p>
        </p:txBody>
      </p:sp>
    </p:spTree>
    <p:extLst>
      <p:ext uri="{BB962C8B-B14F-4D97-AF65-F5344CB8AC3E}">
        <p14:creationId xmlns:p14="http://schemas.microsoft.com/office/powerpoint/2010/main" val="384630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BEB4D-3A16-9E30-0B96-26AAFA0CF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625E8BB-703F-55A0-8FCC-5A7522F961F8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63BC21-E4E8-C6DB-963F-D724BD7A1D5A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52E8EF-BD64-C83A-3FB0-07F0FB44B2D7}"/>
              </a:ext>
            </a:extLst>
          </p:cNvPr>
          <p:cNvSpPr txBox="1"/>
          <p:nvPr/>
        </p:nvSpPr>
        <p:spPr>
          <a:xfrm>
            <a:off x="1724063" y="536865"/>
            <a:ext cx="26564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배열의 활용</a:t>
            </a:r>
          </a:p>
        </p:txBody>
      </p:sp>
      <p:sp>
        <p:nvSpPr>
          <p:cNvPr id="5" name="Text Box 20">
            <a:extLst>
              <a:ext uri="{FF2B5EF4-FFF2-40B4-BE49-F238E27FC236}">
                <a16:creationId xmlns:a16="http://schemas.microsoft.com/office/drawing/2014/main" id="{DF933155-C581-F647-0AC7-BF0FEAA1A5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102" y="1385107"/>
            <a:ext cx="9664990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500" dirty="0"/>
              <a:t> ▶ </a:t>
            </a:r>
            <a:r>
              <a:rPr lang="ko-KR" altLang="en-US" sz="2500" dirty="0">
                <a:latin typeface="견명조" pitchFamily="18" charset="-127"/>
              </a:rPr>
              <a:t>배열에 값을 저장하고 읽어오기</a:t>
            </a:r>
            <a:endParaRPr lang="en-US" altLang="ko-KR" sz="2500" dirty="0">
              <a:latin typeface="견명조" pitchFamily="18" charset="-127"/>
            </a:endParaRPr>
          </a:p>
        </p:txBody>
      </p:sp>
      <p:pic>
        <p:nvPicPr>
          <p:cNvPr id="6" name="Picture 17">
            <a:extLst>
              <a:ext uri="{FF2B5EF4-FFF2-40B4-BE49-F238E27FC236}">
                <a16:creationId xmlns:a16="http://schemas.microsoft.com/office/drawing/2014/main" id="{74B86D9E-09A2-C8A3-793B-D1D36D490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724" y="1877303"/>
            <a:ext cx="9908450" cy="1271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sp>
        <p:nvSpPr>
          <p:cNvPr id="7" name="Text Box 20">
            <a:extLst>
              <a:ext uri="{FF2B5EF4-FFF2-40B4-BE49-F238E27FC236}">
                <a16:creationId xmlns:a16="http://schemas.microsoft.com/office/drawing/2014/main" id="{9A07597A-E8AE-8ABD-41EB-848A5FEFA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102" y="3491768"/>
            <a:ext cx="9664990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500" dirty="0">
                <a:latin typeface="견명조" pitchFamily="18" charset="-127"/>
              </a:rPr>
              <a:t> </a:t>
            </a:r>
            <a:r>
              <a:rPr lang="en-US" altLang="ko-KR" sz="2500" dirty="0"/>
              <a:t>▶</a:t>
            </a:r>
            <a:r>
              <a:rPr lang="en-US" altLang="ko-KR" sz="2500" dirty="0">
                <a:latin typeface="견명조" pitchFamily="18" charset="-127"/>
              </a:rPr>
              <a:t>‘</a:t>
            </a:r>
            <a:r>
              <a:rPr lang="ko-KR" altLang="en-US" sz="2500" dirty="0">
                <a:latin typeface="견명조" pitchFamily="18" charset="-127"/>
              </a:rPr>
              <a:t>배열이름</a:t>
            </a:r>
            <a:r>
              <a:rPr lang="en-US" altLang="ko-KR" sz="2500" dirty="0">
                <a:latin typeface="견명조" pitchFamily="18" charset="-127"/>
              </a:rPr>
              <a:t>.length’</a:t>
            </a:r>
            <a:r>
              <a:rPr lang="ko-KR" altLang="en-US" sz="2500" dirty="0">
                <a:latin typeface="견명조" pitchFamily="18" charset="-127"/>
              </a:rPr>
              <a:t>는 배열의 크기를 알려준다</a:t>
            </a:r>
            <a:r>
              <a:rPr lang="en-US" altLang="ko-KR" sz="2500" dirty="0">
                <a:latin typeface="견명조" pitchFamily="18" charset="-127"/>
              </a:rPr>
              <a:t>.</a:t>
            </a:r>
          </a:p>
        </p:txBody>
      </p:sp>
      <p:grpSp>
        <p:nvGrpSpPr>
          <p:cNvPr id="17" name="Group 24">
            <a:extLst>
              <a:ext uri="{FF2B5EF4-FFF2-40B4-BE49-F238E27FC236}">
                <a16:creationId xmlns:a16="http://schemas.microsoft.com/office/drawing/2014/main" id="{EE0FAFC6-9D8C-C01A-CF9A-606B7250A3A3}"/>
              </a:ext>
            </a:extLst>
          </p:cNvPr>
          <p:cNvGrpSpPr>
            <a:grpSpLocks/>
          </p:cNvGrpSpPr>
          <p:nvPr/>
        </p:nvGrpSpPr>
        <p:grpSpPr bwMode="auto">
          <a:xfrm>
            <a:off x="3357814" y="4312199"/>
            <a:ext cx="4573588" cy="1079500"/>
            <a:chOff x="1360" y="2455"/>
            <a:chExt cx="2881" cy="680"/>
          </a:xfrm>
        </p:grpSpPr>
        <p:pic>
          <p:nvPicPr>
            <p:cNvPr id="18" name="Picture 20">
              <a:extLst>
                <a:ext uri="{FF2B5EF4-FFF2-40B4-BE49-F238E27FC236}">
                  <a16:creationId xmlns:a16="http://schemas.microsoft.com/office/drawing/2014/main" id="{D4CFBBE9-D80B-40AF-05C4-AC3CD5F36F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6" y="2455"/>
              <a:ext cx="2835" cy="6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9" name="Rectangle 21">
              <a:extLst>
                <a:ext uri="{FF2B5EF4-FFF2-40B4-BE49-F238E27FC236}">
                  <a16:creationId xmlns:a16="http://schemas.microsoft.com/office/drawing/2014/main" id="{9BAA805A-3ABF-8712-9A4E-69E003C54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0" y="2636"/>
              <a:ext cx="2813" cy="499"/>
            </a:xfrm>
            <a:prstGeom prst="rect">
              <a:avLst/>
            </a:prstGeom>
            <a:noFill/>
            <a:ln w="127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0000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grpSp>
        <p:nvGrpSpPr>
          <p:cNvPr id="20" name="Group 26">
            <a:extLst>
              <a:ext uri="{FF2B5EF4-FFF2-40B4-BE49-F238E27FC236}">
                <a16:creationId xmlns:a16="http://schemas.microsoft.com/office/drawing/2014/main" id="{48BC62C5-E022-13BB-8383-E5A31726B47D}"/>
              </a:ext>
            </a:extLst>
          </p:cNvPr>
          <p:cNvGrpSpPr>
            <a:grpSpLocks/>
          </p:cNvGrpSpPr>
          <p:nvPr/>
        </p:nvGrpSpPr>
        <p:grpSpPr bwMode="auto">
          <a:xfrm>
            <a:off x="3357814" y="5283749"/>
            <a:ext cx="4465638" cy="1189037"/>
            <a:chOff x="1360" y="3067"/>
            <a:chExt cx="2813" cy="749"/>
          </a:xfrm>
        </p:grpSpPr>
        <p:pic>
          <p:nvPicPr>
            <p:cNvPr id="21" name="Picture 22">
              <a:extLst>
                <a:ext uri="{FF2B5EF4-FFF2-40B4-BE49-F238E27FC236}">
                  <a16:creationId xmlns:a16="http://schemas.microsoft.com/office/drawing/2014/main" id="{50359259-F4F2-E344-1A14-55760A1171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6" y="3357"/>
              <a:ext cx="2563" cy="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2" name="Rectangle 23">
              <a:extLst>
                <a:ext uri="{FF2B5EF4-FFF2-40B4-BE49-F238E27FC236}">
                  <a16:creationId xmlns:a16="http://schemas.microsoft.com/office/drawing/2014/main" id="{1636E08A-6984-9DA8-2C2E-D71A2985F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0" y="3271"/>
              <a:ext cx="2813" cy="545"/>
            </a:xfrm>
            <a:prstGeom prst="rect">
              <a:avLst/>
            </a:prstGeom>
            <a:noFill/>
            <a:ln w="127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0000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3" name="Line 25">
              <a:extLst>
                <a:ext uri="{FF2B5EF4-FFF2-40B4-BE49-F238E27FC236}">
                  <a16:creationId xmlns:a16="http://schemas.microsoft.com/office/drawing/2014/main" id="{EA18DF6B-4AFD-5495-B664-E4EEC718D3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7" y="3067"/>
              <a:ext cx="0" cy="31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162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D1F27-E59F-B869-5248-41B199561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E2E9F46A-5875-DAF7-19A0-0D700569E0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2BA735-460B-AD9D-F2C0-307C56207226}"/>
              </a:ext>
            </a:extLst>
          </p:cNvPr>
          <p:cNvSpPr txBox="1"/>
          <p:nvPr/>
        </p:nvSpPr>
        <p:spPr>
          <a:xfrm>
            <a:off x="479503" y="412596"/>
            <a:ext cx="962955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실습문제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 dirty="0">
                <a:solidFill>
                  <a:schemeClr val="bg1"/>
                </a:solidFill>
              </a:rPr>
              <a:t>10807</a:t>
            </a:r>
            <a:r>
              <a:rPr lang="ko-KR" altLang="en-US" sz="7000" b="1" dirty="0">
                <a:solidFill>
                  <a:schemeClr val="bg1"/>
                </a:solidFill>
              </a:rPr>
              <a:t>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BC28A1-57E4-B3EE-7E6B-DCAC80219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314" y="1994743"/>
            <a:ext cx="8860334" cy="19333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DE93F00-978E-73C1-02A8-4C5D3E766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93" y="1994743"/>
            <a:ext cx="1547321" cy="73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8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8920E-9835-FEAF-4323-34DAD267F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CA5F5B99-24A1-3948-1317-ACC0216DEA5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7A6423-B158-8AE1-DEFA-D3B884C9AE24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43007F-2474-90BB-E348-7CA5AF826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3" y="1582147"/>
            <a:ext cx="5962348" cy="30731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C7A229F-A4C2-36D2-5CF6-59B45BDE9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33" y="4830863"/>
            <a:ext cx="1605245" cy="202713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B1975BC-1BF2-A3CF-CCF1-00CDA79E47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5996" y="4830863"/>
            <a:ext cx="1605245" cy="203437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94DB3D8-9760-C4FB-B988-71CC7700D1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7237" y="152116"/>
            <a:ext cx="4038950" cy="655376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3E05BE3-65A7-E872-1AF5-D324498CBDF3}"/>
              </a:ext>
            </a:extLst>
          </p:cNvPr>
          <p:cNvSpPr/>
          <p:nvPr/>
        </p:nvSpPr>
        <p:spPr>
          <a:xfrm>
            <a:off x="8640147" y="2519265"/>
            <a:ext cx="1866122" cy="317241"/>
          </a:xfrm>
          <a:prstGeom prst="rect">
            <a:avLst/>
          </a:prstGeom>
          <a:solidFill>
            <a:srgbClr val="E5E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73BE5CF-979F-AD6F-4563-DF8156541DE4}"/>
              </a:ext>
            </a:extLst>
          </p:cNvPr>
          <p:cNvSpPr/>
          <p:nvPr/>
        </p:nvSpPr>
        <p:spPr>
          <a:xfrm>
            <a:off x="8599144" y="4301412"/>
            <a:ext cx="1645868" cy="68081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D323C8-4CFE-DDB7-9418-DC1C12BA6730}"/>
              </a:ext>
            </a:extLst>
          </p:cNvPr>
          <p:cNvSpPr txBox="1"/>
          <p:nvPr/>
        </p:nvSpPr>
        <p:spPr>
          <a:xfrm>
            <a:off x="8599144" y="2803956"/>
            <a:ext cx="21371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배열에 정수를 저장하는 부분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E54C01-BC8E-EAC9-DA5A-75E30780A3A6}"/>
              </a:ext>
            </a:extLst>
          </p:cNvPr>
          <p:cNvSpPr txBox="1"/>
          <p:nvPr/>
        </p:nvSpPr>
        <p:spPr>
          <a:xfrm>
            <a:off x="8580483" y="4982223"/>
            <a:ext cx="2480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배열을 확인하면서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찾으려는 정수의 개수를 세는 부분</a:t>
            </a:r>
          </a:p>
        </p:txBody>
      </p:sp>
    </p:spTree>
    <p:extLst>
      <p:ext uri="{BB962C8B-B14F-4D97-AF65-F5344CB8AC3E}">
        <p14:creationId xmlns:p14="http://schemas.microsoft.com/office/powerpoint/2010/main" val="135764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BEB4D-3A16-9E30-0B96-26AAFA0CF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625E8BB-703F-55A0-8FCC-5A7522F961F8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63BC21-E4E8-C6DB-963F-D724BD7A1D5A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52E8EF-BD64-C83A-3FB0-07F0FB44B2D7}"/>
              </a:ext>
            </a:extLst>
          </p:cNvPr>
          <p:cNvSpPr txBox="1"/>
          <p:nvPr/>
        </p:nvSpPr>
        <p:spPr>
          <a:xfrm>
            <a:off x="1724063" y="536865"/>
            <a:ext cx="26564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배열의 복사</a:t>
            </a:r>
          </a:p>
        </p:txBody>
      </p:sp>
      <p:sp>
        <p:nvSpPr>
          <p:cNvPr id="5" name="Text Box 20">
            <a:extLst>
              <a:ext uri="{FF2B5EF4-FFF2-40B4-BE49-F238E27FC236}">
                <a16:creationId xmlns:a16="http://schemas.microsoft.com/office/drawing/2014/main" id="{16F42ECF-9C57-1AD9-A10B-0111CDBAC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1194" y="1435100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/>
              <a:t> ▶ </a:t>
            </a:r>
            <a:r>
              <a:rPr lang="en-US" altLang="ko-KR" sz="1800">
                <a:latin typeface="견명조" pitchFamily="18" charset="-127"/>
              </a:rPr>
              <a:t>for</a:t>
            </a:r>
            <a:r>
              <a:rPr lang="ko-KR" altLang="en-US" sz="1800">
                <a:latin typeface="견명조" pitchFamily="18" charset="-127"/>
              </a:rPr>
              <a:t>문을 이용한 배열의 복사</a:t>
            </a:r>
            <a:endParaRPr lang="en-US" altLang="ko-KR" sz="1800">
              <a:latin typeface="견명조" pitchFamily="18" charset="-127"/>
            </a:endParaRPr>
          </a:p>
        </p:txBody>
      </p:sp>
      <p:sp>
        <p:nvSpPr>
          <p:cNvPr id="6" name="Text Box 20">
            <a:extLst>
              <a:ext uri="{FF2B5EF4-FFF2-40B4-BE49-F238E27FC236}">
                <a16:creationId xmlns:a16="http://schemas.microsoft.com/office/drawing/2014/main" id="{6F1744F9-95C2-DCD5-2BD0-E9D573C218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1194" y="3090862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dirty="0"/>
              <a:t> ▶ </a:t>
            </a:r>
            <a:r>
              <a:rPr lang="en-US" altLang="ko-KR" sz="1800" dirty="0" err="1">
                <a:latin typeface="견명조" pitchFamily="18" charset="-127"/>
              </a:rPr>
              <a:t>System.arraycopy</a:t>
            </a:r>
            <a:r>
              <a:rPr lang="en-US" altLang="ko-KR" sz="1800" dirty="0">
                <a:latin typeface="견명조" pitchFamily="18" charset="-127"/>
              </a:rPr>
              <a:t>()</a:t>
            </a:r>
            <a:r>
              <a:rPr lang="ko-KR" altLang="en-US" sz="1800" dirty="0">
                <a:latin typeface="견명조" pitchFamily="18" charset="-127"/>
              </a:rPr>
              <a:t>를 이용한 배열의 복사</a:t>
            </a:r>
            <a:endParaRPr lang="en-US" altLang="ko-KR" sz="1800" dirty="0">
              <a:latin typeface="견명조" pitchFamily="18" charset="-127"/>
            </a:endParaRPr>
          </a:p>
        </p:txBody>
      </p:sp>
      <p:pic>
        <p:nvPicPr>
          <p:cNvPr id="7" name="Picture 52">
            <a:extLst>
              <a:ext uri="{FF2B5EF4-FFF2-40B4-BE49-F238E27FC236}">
                <a16:creationId xmlns:a16="http://schemas.microsoft.com/office/drawing/2014/main" id="{4BFF0881-E896-2F7E-ED68-3934BE952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894" y="1830387"/>
            <a:ext cx="5724525" cy="1116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8" name="Picture 54">
            <a:extLst>
              <a:ext uri="{FF2B5EF4-FFF2-40B4-BE49-F238E27FC236}">
                <a16:creationId xmlns:a16="http://schemas.microsoft.com/office/drawing/2014/main" id="{833B99D7-9DAF-48CE-2565-32F27281A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381" y="3522662"/>
            <a:ext cx="4932363" cy="941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grpSp>
        <p:nvGrpSpPr>
          <p:cNvPr id="9" name="Group 61">
            <a:extLst>
              <a:ext uri="{FF2B5EF4-FFF2-40B4-BE49-F238E27FC236}">
                <a16:creationId xmlns:a16="http://schemas.microsoft.com/office/drawing/2014/main" id="{EDFF7C73-FDC2-84C5-C22F-DD8B52F5B8DD}"/>
              </a:ext>
            </a:extLst>
          </p:cNvPr>
          <p:cNvGrpSpPr>
            <a:grpSpLocks/>
          </p:cNvGrpSpPr>
          <p:nvPr/>
        </p:nvGrpSpPr>
        <p:grpSpPr bwMode="auto">
          <a:xfrm>
            <a:off x="1588169" y="5035550"/>
            <a:ext cx="3889375" cy="1366837"/>
            <a:chOff x="249" y="3317"/>
            <a:chExt cx="2450" cy="861"/>
          </a:xfrm>
        </p:grpSpPr>
        <p:pic>
          <p:nvPicPr>
            <p:cNvPr id="12" name="Picture 57">
              <a:extLst>
                <a:ext uri="{FF2B5EF4-FFF2-40B4-BE49-F238E27FC236}">
                  <a16:creationId xmlns:a16="http://schemas.microsoft.com/office/drawing/2014/main" id="{FFF165BC-5669-4599-DDEE-1406490AB3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" y="3345"/>
              <a:ext cx="2268" cy="8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3" name="Rectangle 59">
              <a:extLst>
                <a:ext uri="{FF2B5EF4-FFF2-40B4-BE49-F238E27FC236}">
                  <a16:creationId xmlns:a16="http://schemas.microsoft.com/office/drawing/2014/main" id="{06C7D8E2-E98F-D534-9930-B1605E8788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" y="3317"/>
              <a:ext cx="2450" cy="861"/>
            </a:xfrm>
            <a:prstGeom prst="rect">
              <a:avLst/>
            </a:prstGeom>
            <a:noFill/>
            <a:ln w="127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0000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grpSp>
        <p:nvGrpSpPr>
          <p:cNvPr id="14" name="Group 63">
            <a:extLst>
              <a:ext uri="{FF2B5EF4-FFF2-40B4-BE49-F238E27FC236}">
                <a16:creationId xmlns:a16="http://schemas.microsoft.com/office/drawing/2014/main" id="{37831929-1A5B-C9CE-ECC7-0ECDBFA7CC93}"/>
              </a:ext>
            </a:extLst>
          </p:cNvPr>
          <p:cNvGrpSpPr>
            <a:grpSpLocks/>
          </p:cNvGrpSpPr>
          <p:nvPr/>
        </p:nvGrpSpPr>
        <p:grpSpPr bwMode="auto">
          <a:xfrm>
            <a:off x="5260056" y="5035550"/>
            <a:ext cx="4573588" cy="1403350"/>
            <a:chOff x="2562" y="3317"/>
            <a:chExt cx="2881" cy="884"/>
          </a:xfrm>
        </p:grpSpPr>
        <p:pic>
          <p:nvPicPr>
            <p:cNvPr id="15" name="Picture 58">
              <a:extLst>
                <a:ext uri="{FF2B5EF4-FFF2-40B4-BE49-F238E27FC236}">
                  <a16:creationId xmlns:a16="http://schemas.microsoft.com/office/drawing/2014/main" id="{A623297A-8CCA-B1F4-B221-73CDD2F2D0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" y="3355"/>
              <a:ext cx="2313" cy="8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6" name="Rectangle 60">
              <a:extLst>
                <a:ext uri="{FF2B5EF4-FFF2-40B4-BE49-F238E27FC236}">
                  <a16:creationId xmlns:a16="http://schemas.microsoft.com/office/drawing/2014/main" id="{71B0FB20-49E7-99D2-CADD-1D989022B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3" y="3317"/>
              <a:ext cx="2450" cy="861"/>
            </a:xfrm>
            <a:prstGeom prst="rect">
              <a:avLst/>
            </a:prstGeom>
            <a:noFill/>
            <a:ln w="127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0000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7" name="Line 62">
              <a:extLst>
                <a:ext uri="{FF2B5EF4-FFF2-40B4-BE49-F238E27FC236}">
                  <a16:creationId xmlns:a16="http://schemas.microsoft.com/office/drawing/2014/main" id="{61A941A1-7811-08D9-659E-896B30C5EB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2" y="3748"/>
              <a:ext cx="56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</p:grpSp>
      <p:pic>
        <p:nvPicPr>
          <p:cNvPr id="18" name="Picture 64">
            <a:extLst>
              <a:ext uri="{FF2B5EF4-FFF2-40B4-BE49-F238E27FC236}">
                <a16:creationId xmlns:a16="http://schemas.microsoft.com/office/drawing/2014/main" id="{25D0CAFC-29A6-F22C-234E-0DBDE7345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244" y="4494212"/>
            <a:ext cx="43576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grpSp>
        <p:nvGrpSpPr>
          <p:cNvPr id="44" name="Group 117">
            <a:extLst>
              <a:ext uri="{FF2B5EF4-FFF2-40B4-BE49-F238E27FC236}">
                <a16:creationId xmlns:a16="http://schemas.microsoft.com/office/drawing/2014/main" id="{C737B89F-8F39-FD82-85B6-406DA9ACE619}"/>
              </a:ext>
            </a:extLst>
          </p:cNvPr>
          <p:cNvGrpSpPr>
            <a:grpSpLocks/>
          </p:cNvGrpSpPr>
          <p:nvPr/>
        </p:nvGrpSpPr>
        <p:grpSpPr bwMode="auto">
          <a:xfrm>
            <a:off x="8033419" y="1492084"/>
            <a:ext cx="2127250" cy="574675"/>
            <a:chOff x="3039" y="935"/>
            <a:chExt cx="1340" cy="362"/>
          </a:xfrm>
        </p:grpSpPr>
        <p:sp>
          <p:nvSpPr>
            <p:cNvPr id="45" name="Rectangle 71">
              <a:extLst>
                <a:ext uri="{FF2B5EF4-FFF2-40B4-BE49-F238E27FC236}">
                  <a16:creationId xmlns:a16="http://schemas.microsoft.com/office/drawing/2014/main" id="{AF671712-5431-EECF-228B-25CFBA7A6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3" y="1106"/>
              <a:ext cx="236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eaLnBrk="0" hangingPunct="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200"/>
                <a:t>5</a:t>
              </a:r>
            </a:p>
          </p:txBody>
        </p:sp>
        <p:sp>
          <p:nvSpPr>
            <p:cNvPr id="46" name="Rectangle 72">
              <a:extLst>
                <a:ext uri="{FF2B5EF4-FFF2-40B4-BE49-F238E27FC236}">
                  <a16:creationId xmlns:a16="http://schemas.microsoft.com/office/drawing/2014/main" id="{6BED84CE-A91B-89EE-E09D-2CF616BBE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8" y="1106"/>
              <a:ext cx="23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eaLnBrk="0" hangingPunct="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200"/>
                <a:t>4</a:t>
              </a:r>
              <a:endParaRPr lang="ko-KR" altLang="en-US" sz="1200"/>
            </a:p>
          </p:txBody>
        </p:sp>
        <p:sp>
          <p:nvSpPr>
            <p:cNvPr id="47" name="Rectangle 73">
              <a:extLst>
                <a:ext uri="{FF2B5EF4-FFF2-40B4-BE49-F238E27FC236}">
                  <a16:creationId xmlns:a16="http://schemas.microsoft.com/office/drawing/2014/main" id="{0D0B4848-22A6-B03E-4CD5-0B4D67F368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3" y="1106"/>
              <a:ext cx="23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eaLnBrk="0" hangingPunct="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200"/>
                <a:t>3</a:t>
              </a:r>
            </a:p>
          </p:txBody>
        </p:sp>
        <p:sp>
          <p:nvSpPr>
            <p:cNvPr id="48" name="Rectangle 74">
              <a:extLst>
                <a:ext uri="{FF2B5EF4-FFF2-40B4-BE49-F238E27FC236}">
                  <a16:creationId xmlns:a16="http://schemas.microsoft.com/office/drawing/2014/main" id="{E2677730-9C34-BDCB-85F2-5610E4C92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8" y="1106"/>
              <a:ext cx="23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eaLnBrk="0" hangingPunct="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200"/>
                <a:t>2</a:t>
              </a:r>
              <a:endParaRPr lang="ko-KR" altLang="en-US" sz="1200"/>
            </a:p>
          </p:txBody>
        </p:sp>
        <p:sp>
          <p:nvSpPr>
            <p:cNvPr id="49" name="Rectangle 75">
              <a:extLst>
                <a:ext uri="{FF2B5EF4-FFF2-40B4-BE49-F238E27FC236}">
                  <a16:creationId xmlns:a16="http://schemas.microsoft.com/office/drawing/2014/main" id="{BF7BD78B-79F3-7763-C8B0-817A154F12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3" y="1106"/>
              <a:ext cx="23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eaLnBrk="0" hangingPunct="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200"/>
                <a:t>1</a:t>
              </a:r>
            </a:p>
          </p:txBody>
        </p:sp>
        <p:sp>
          <p:nvSpPr>
            <p:cNvPr id="50" name="Line 76">
              <a:extLst>
                <a:ext uri="{FF2B5EF4-FFF2-40B4-BE49-F238E27FC236}">
                  <a16:creationId xmlns:a16="http://schemas.microsoft.com/office/drawing/2014/main" id="{B5DDD1B2-3892-F7DB-E6FF-5CC21A1D4F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3" y="1106"/>
              <a:ext cx="117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51" name="Line 77">
              <a:extLst>
                <a:ext uri="{FF2B5EF4-FFF2-40B4-BE49-F238E27FC236}">
                  <a16:creationId xmlns:a16="http://schemas.microsoft.com/office/drawing/2014/main" id="{F338E780-9303-5F51-7969-30EF0A906B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3" y="1297"/>
              <a:ext cx="117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52" name="Line 78">
              <a:extLst>
                <a:ext uri="{FF2B5EF4-FFF2-40B4-BE49-F238E27FC236}">
                  <a16:creationId xmlns:a16="http://schemas.microsoft.com/office/drawing/2014/main" id="{5A0D5E98-28EB-2811-E0E4-5D3B39DAD0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3" y="1106"/>
              <a:ext cx="0" cy="19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53" name="Line 79">
              <a:extLst>
                <a:ext uri="{FF2B5EF4-FFF2-40B4-BE49-F238E27FC236}">
                  <a16:creationId xmlns:a16="http://schemas.microsoft.com/office/drawing/2014/main" id="{D3B28140-BCDC-CBCF-03CD-7E38AE1F3F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8" y="1106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54" name="Line 80">
              <a:extLst>
                <a:ext uri="{FF2B5EF4-FFF2-40B4-BE49-F238E27FC236}">
                  <a16:creationId xmlns:a16="http://schemas.microsoft.com/office/drawing/2014/main" id="{FD9CE9DC-BA2F-D94F-EFE8-443AA31A46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3" y="1106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55" name="Line 81">
              <a:extLst>
                <a:ext uri="{FF2B5EF4-FFF2-40B4-BE49-F238E27FC236}">
                  <a16:creationId xmlns:a16="http://schemas.microsoft.com/office/drawing/2014/main" id="{16875393-30A1-8D4A-8776-8AB4BEBE40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08" y="1106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56" name="Line 82">
              <a:extLst>
                <a:ext uri="{FF2B5EF4-FFF2-40B4-BE49-F238E27FC236}">
                  <a16:creationId xmlns:a16="http://schemas.microsoft.com/office/drawing/2014/main" id="{E63788B6-2295-0450-53E1-B2A93DFC86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43" y="1106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57" name="Line 83">
              <a:extLst>
                <a:ext uri="{FF2B5EF4-FFF2-40B4-BE49-F238E27FC236}">
                  <a16:creationId xmlns:a16="http://schemas.microsoft.com/office/drawing/2014/main" id="{1AD2F31D-1E32-A4BB-268D-79A237238C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9" y="1106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58" name="Text Box 89">
              <a:extLst>
                <a:ext uri="{FF2B5EF4-FFF2-40B4-BE49-F238E27FC236}">
                  <a16:creationId xmlns:a16="http://schemas.microsoft.com/office/drawing/2014/main" id="{38FA1E0F-4648-1D28-D00E-D42BC9B91D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9" y="935"/>
              <a:ext cx="522" cy="173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FFFF66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1pPr>
              <a:lvl2pPr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2pPr>
              <a:lvl3pPr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3pPr>
              <a:lvl4pPr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4pPr>
              <a:lvl5pPr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5pPr>
              <a:lvl6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6pPr>
              <a:lvl7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7pPr>
              <a:lvl8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8pPr>
              <a:lvl9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200"/>
                <a:t>number</a:t>
              </a:r>
            </a:p>
          </p:txBody>
        </p:sp>
        <p:sp>
          <p:nvSpPr>
            <p:cNvPr id="59" name="Line 116">
              <a:extLst>
                <a:ext uri="{FF2B5EF4-FFF2-40B4-BE49-F238E27FC236}">
                  <a16:creationId xmlns:a16="http://schemas.microsoft.com/office/drawing/2014/main" id="{0B28E1E7-5E3E-9879-2AC3-6AC0010DD0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7" y="1104"/>
              <a:ext cx="0" cy="19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</p:grpSp>
      <p:grpSp>
        <p:nvGrpSpPr>
          <p:cNvPr id="61" name="Group 115">
            <a:extLst>
              <a:ext uri="{FF2B5EF4-FFF2-40B4-BE49-F238E27FC236}">
                <a16:creationId xmlns:a16="http://schemas.microsoft.com/office/drawing/2014/main" id="{7DF42D21-777F-2493-D46D-2DE085C5F43A}"/>
              </a:ext>
            </a:extLst>
          </p:cNvPr>
          <p:cNvGrpSpPr>
            <a:grpSpLocks/>
          </p:cNvGrpSpPr>
          <p:nvPr/>
        </p:nvGrpSpPr>
        <p:grpSpPr bwMode="auto">
          <a:xfrm>
            <a:off x="8033419" y="2176296"/>
            <a:ext cx="3992562" cy="574675"/>
            <a:chOff x="3039" y="1366"/>
            <a:chExt cx="2515" cy="362"/>
          </a:xfrm>
        </p:grpSpPr>
        <p:sp>
          <p:nvSpPr>
            <p:cNvPr id="62" name="Rectangle 91">
              <a:extLst>
                <a:ext uri="{FF2B5EF4-FFF2-40B4-BE49-F238E27FC236}">
                  <a16:creationId xmlns:a16="http://schemas.microsoft.com/office/drawing/2014/main" id="{7990F9AB-D04D-6A6C-8D83-677A9B0162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9" y="1537"/>
              <a:ext cx="23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eaLnBrk="0" hangingPunct="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200"/>
                <a:t>0</a:t>
              </a:r>
            </a:p>
          </p:txBody>
        </p:sp>
        <p:sp>
          <p:nvSpPr>
            <p:cNvPr id="63" name="Rectangle 92">
              <a:extLst>
                <a:ext uri="{FF2B5EF4-FFF2-40B4-BE49-F238E27FC236}">
                  <a16:creationId xmlns:a16="http://schemas.microsoft.com/office/drawing/2014/main" id="{D6A95EE0-919C-AAF3-EFF1-AED4213C05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" y="1537"/>
              <a:ext cx="23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eaLnBrk="0" hangingPunct="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200"/>
                <a:t>0</a:t>
              </a:r>
            </a:p>
          </p:txBody>
        </p:sp>
        <p:sp>
          <p:nvSpPr>
            <p:cNvPr id="64" name="Rectangle 93">
              <a:extLst>
                <a:ext uri="{FF2B5EF4-FFF2-40B4-BE49-F238E27FC236}">
                  <a16:creationId xmlns:a16="http://schemas.microsoft.com/office/drawing/2014/main" id="{A9B951C6-400A-0B43-C300-6AE8C4FC4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9" y="1537"/>
              <a:ext cx="23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eaLnBrk="0" hangingPunct="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200"/>
                <a:t>0</a:t>
              </a:r>
            </a:p>
          </p:txBody>
        </p:sp>
        <p:sp>
          <p:nvSpPr>
            <p:cNvPr id="65" name="Rectangle 94">
              <a:extLst>
                <a:ext uri="{FF2B5EF4-FFF2-40B4-BE49-F238E27FC236}">
                  <a16:creationId xmlns:a16="http://schemas.microsoft.com/office/drawing/2014/main" id="{6820F251-2089-0132-8069-16E852FDA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4" y="1537"/>
              <a:ext cx="23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eaLnBrk="0" hangingPunct="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200"/>
                <a:t>0</a:t>
              </a:r>
            </a:p>
          </p:txBody>
        </p:sp>
        <p:sp>
          <p:nvSpPr>
            <p:cNvPr id="66" name="Rectangle 95">
              <a:extLst>
                <a:ext uri="{FF2B5EF4-FFF2-40B4-BE49-F238E27FC236}">
                  <a16:creationId xmlns:a16="http://schemas.microsoft.com/office/drawing/2014/main" id="{2A603DA9-E31D-D9DE-8D6C-711AA0EF15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9" y="1537"/>
              <a:ext cx="23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eaLnBrk="0" hangingPunct="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200" dirty="0"/>
                <a:t>0</a:t>
              </a:r>
            </a:p>
          </p:txBody>
        </p:sp>
        <p:sp>
          <p:nvSpPr>
            <p:cNvPr id="72" name="Line 101">
              <a:extLst>
                <a:ext uri="{FF2B5EF4-FFF2-40B4-BE49-F238E27FC236}">
                  <a16:creationId xmlns:a16="http://schemas.microsoft.com/office/drawing/2014/main" id="{852F38E1-D7EE-EC50-8A54-F75F9049F0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3" y="1537"/>
              <a:ext cx="2351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3" name="Line 102">
              <a:extLst>
                <a:ext uri="{FF2B5EF4-FFF2-40B4-BE49-F238E27FC236}">
                  <a16:creationId xmlns:a16="http://schemas.microsoft.com/office/drawing/2014/main" id="{CE3F1949-31C7-432C-10B3-30DD13AD0A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3" y="1728"/>
              <a:ext cx="2351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4" name="Line 103">
              <a:extLst>
                <a:ext uri="{FF2B5EF4-FFF2-40B4-BE49-F238E27FC236}">
                  <a16:creationId xmlns:a16="http://schemas.microsoft.com/office/drawing/2014/main" id="{59FABD5D-56D9-9E73-26ED-DE55E0D554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3" y="1537"/>
              <a:ext cx="0" cy="19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5" name="Line 104">
              <a:extLst>
                <a:ext uri="{FF2B5EF4-FFF2-40B4-BE49-F238E27FC236}">
                  <a16:creationId xmlns:a16="http://schemas.microsoft.com/office/drawing/2014/main" id="{E2DC573D-E6BE-CA31-8378-0E62398AEF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8" y="1537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6" name="Line 105">
              <a:extLst>
                <a:ext uri="{FF2B5EF4-FFF2-40B4-BE49-F238E27FC236}">
                  <a16:creationId xmlns:a16="http://schemas.microsoft.com/office/drawing/2014/main" id="{AC1BDC14-7A0F-09F4-7BD9-B8C4A419D4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3" y="1537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" name="Line 106">
              <a:extLst>
                <a:ext uri="{FF2B5EF4-FFF2-40B4-BE49-F238E27FC236}">
                  <a16:creationId xmlns:a16="http://schemas.microsoft.com/office/drawing/2014/main" id="{53A48ADB-3652-0AA7-16A7-2EF2F677D2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08" y="1537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8" name="Line 107">
              <a:extLst>
                <a:ext uri="{FF2B5EF4-FFF2-40B4-BE49-F238E27FC236}">
                  <a16:creationId xmlns:a16="http://schemas.microsoft.com/office/drawing/2014/main" id="{8953B919-0862-F922-33A7-F20B48E59E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43" y="1537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9" name="Line 108">
              <a:extLst>
                <a:ext uri="{FF2B5EF4-FFF2-40B4-BE49-F238E27FC236}">
                  <a16:creationId xmlns:a16="http://schemas.microsoft.com/office/drawing/2014/main" id="{026B1D6A-1BD3-001E-AC3E-7D06A3B9A5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9" y="1537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0" name="Line 109">
              <a:extLst>
                <a:ext uri="{FF2B5EF4-FFF2-40B4-BE49-F238E27FC236}">
                  <a16:creationId xmlns:a16="http://schemas.microsoft.com/office/drawing/2014/main" id="{3FEF94F0-BAC9-2AF1-A0B8-EA3D4D0178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4" y="1537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" name="Line 110">
              <a:extLst>
                <a:ext uri="{FF2B5EF4-FFF2-40B4-BE49-F238E27FC236}">
                  <a16:creationId xmlns:a16="http://schemas.microsoft.com/office/drawing/2014/main" id="{BCA44F63-9632-FF96-21FD-95BA4DE2F7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9" y="1537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2" name="Line 111">
              <a:extLst>
                <a:ext uri="{FF2B5EF4-FFF2-40B4-BE49-F238E27FC236}">
                  <a16:creationId xmlns:a16="http://schemas.microsoft.com/office/drawing/2014/main" id="{24B7C85E-D439-36E8-B9A0-C84D0DE0D5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84" y="1537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3" name="Line 112">
              <a:extLst>
                <a:ext uri="{FF2B5EF4-FFF2-40B4-BE49-F238E27FC236}">
                  <a16:creationId xmlns:a16="http://schemas.microsoft.com/office/drawing/2014/main" id="{80DD81EA-E240-C570-89EB-583B5FB182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19" y="1537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4" name="Line 113">
              <a:extLst>
                <a:ext uri="{FF2B5EF4-FFF2-40B4-BE49-F238E27FC236}">
                  <a16:creationId xmlns:a16="http://schemas.microsoft.com/office/drawing/2014/main" id="{E60F756A-8290-FF95-12B2-41B23781E0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54" y="1537"/>
              <a:ext cx="0" cy="19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5" name="Text Box 114">
              <a:extLst>
                <a:ext uri="{FF2B5EF4-FFF2-40B4-BE49-F238E27FC236}">
                  <a16:creationId xmlns:a16="http://schemas.microsoft.com/office/drawing/2014/main" id="{C916EB48-D33B-FB6D-EA8B-382D7F63D0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9" y="1366"/>
              <a:ext cx="657" cy="173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FFFF66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1pPr>
              <a:lvl2pPr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2pPr>
              <a:lvl3pPr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3pPr>
              <a:lvl4pPr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4pPr>
              <a:lvl5pPr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5pPr>
              <a:lvl6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6pPr>
              <a:lvl7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7pPr>
              <a:lvl8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8pPr>
              <a:lvl9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200"/>
                <a:t>newNumber</a:t>
              </a:r>
            </a:p>
          </p:txBody>
        </p:sp>
      </p:grpSp>
      <p:sp>
        <p:nvSpPr>
          <p:cNvPr id="10" name="Rectangle 95">
            <a:extLst>
              <a:ext uri="{FF2B5EF4-FFF2-40B4-BE49-F238E27FC236}">
                <a16:creationId xmlns:a16="http://schemas.microsoft.com/office/drawing/2014/main" id="{B972A8C0-D4F7-65E8-996B-35A498D27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3769" y="2447759"/>
            <a:ext cx="373062" cy="30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 eaLnBrk="0" hangingPunct="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buFontTx/>
              <a:buNone/>
            </a:pPr>
            <a:r>
              <a:rPr lang="en-US" altLang="ko-KR" sz="1200" dirty="0"/>
              <a:t>0</a:t>
            </a:r>
          </a:p>
        </p:txBody>
      </p:sp>
      <p:sp>
        <p:nvSpPr>
          <p:cNvPr id="11" name="Rectangle 95">
            <a:extLst>
              <a:ext uri="{FF2B5EF4-FFF2-40B4-BE49-F238E27FC236}">
                <a16:creationId xmlns:a16="http://schemas.microsoft.com/office/drawing/2014/main" id="{48BC3F00-6C37-1224-5002-E09843CAE4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5563" y="2444107"/>
            <a:ext cx="373062" cy="30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 eaLnBrk="0" hangingPunct="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buFontTx/>
              <a:buNone/>
            </a:pPr>
            <a:r>
              <a:rPr lang="en-US" altLang="ko-KR" sz="1200" dirty="0"/>
              <a:t>0</a:t>
            </a:r>
          </a:p>
        </p:txBody>
      </p:sp>
      <p:sp>
        <p:nvSpPr>
          <p:cNvPr id="60" name="Rectangle 95">
            <a:extLst>
              <a:ext uri="{FF2B5EF4-FFF2-40B4-BE49-F238E27FC236}">
                <a16:creationId xmlns:a16="http://schemas.microsoft.com/office/drawing/2014/main" id="{B59B74E7-C39A-AF91-24A3-4CEBAD875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624" y="2441400"/>
            <a:ext cx="373062" cy="30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 eaLnBrk="0" hangingPunct="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buFontTx/>
              <a:buNone/>
            </a:pPr>
            <a:r>
              <a:rPr lang="en-US" altLang="ko-KR" sz="1200" dirty="0"/>
              <a:t>0</a:t>
            </a:r>
          </a:p>
        </p:txBody>
      </p:sp>
      <p:sp>
        <p:nvSpPr>
          <p:cNvPr id="86" name="Rectangle 95">
            <a:extLst>
              <a:ext uri="{FF2B5EF4-FFF2-40B4-BE49-F238E27FC236}">
                <a16:creationId xmlns:a16="http://schemas.microsoft.com/office/drawing/2014/main" id="{1CAD8290-22A8-8378-2235-8E99D5034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1685" y="2436622"/>
            <a:ext cx="373062" cy="30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 eaLnBrk="0" hangingPunct="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buFontTx/>
              <a:buNone/>
            </a:pPr>
            <a:r>
              <a:rPr lang="en-US" altLang="ko-KR" sz="1200" dirty="0"/>
              <a:t>0</a:t>
            </a:r>
          </a:p>
        </p:txBody>
      </p:sp>
      <p:sp>
        <p:nvSpPr>
          <p:cNvPr id="87" name="Rectangle 95">
            <a:extLst>
              <a:ext uri="{FF2B5EF4-FFF2-40B4-BE49-F238E27FC236}">
                <a16:creationId xmlns:a16="http://schemas.microsoft.com/office/drawing/2014/main" id="{3313A7E2-C77F-F82A-E44F-3CAAA2DC2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8991" y="2444107"/>
            <a:ext cx="373062" cy="30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 eaLnBrk="0" hangingPunct="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buFontTx/>
              <a:buNone/>
            </a:pPr>
            <a:r>
              <a:rPr lang="en-US" altLang="ko-KR" sz="1200" dirty="0"/>
              <a:t>0</a:t>
            </a:r>
          </a:p>
        </p:txBody>
      </p:sp>
      <p:sp>
        <p:nvSpPr>
          <p:cNvPr id="88" name="Rectangle 95">
            <a:extLst>
              <a:ext uri="{FF2B5EF4-FFF2-40B4-BE49-F238E27FC236}">
                <a16:creationId xmlns:a16="http://schemas.microsoft.com/office/drawing/2014/main" id="{8E0A2051-0A81-601F-7D1B-BED5BFEF10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5891" y="2444107"/>
            <a:ext cx="373062" cy="30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 eaLnBrk="0" hangingPunct="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buFontTx/>
              <a:buNone/>
            </a:pPr>
            <a:r>
              <a:rPr lang="en-US" altLang="ko-KR" sz="1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89" name="Rectangle 95">
            <a:extLst>
              <a:ext uri="{FF2B5EF4-FFF2-40B4-BE49-F238E27FC236}">
                <a16:creationId xmlns:a16="http://schemas.microsoft.com/office/drawing/2014/main" id="{3A73C1EF-0F8D-8982-E8EB-CEB577B1B3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8975" y="2440289"/>
            <a:ext cx="373062" cy="30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 eaLnBrk="0" hangingPunct="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buFontTx/>
              <a:buNone/>
            </a:pPr>
            <a:r>
              <a:rPr lang="en-US" altLang="ko-KR" sz="12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0" name="Rectangle 95">
            <a:extLst>
              <a:ext uri="{FF2B5EF4-FFF2-40B4-BE49-F238E27FC236}">
                <a16:creationId xmlns:a16="http://schemas.microsoft.com/office/drawing/2014/main" id="{3FBC2F93-9E5D-2DAE-115E-A0A527DE8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9852" y="2443225"/>
            <a:ext cx="373062" cy="30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 eaLnBrk="0" hangingPunct="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buFontTx/>
              <a:buNone/>
            </a:pPr>
            <a:r>
              <a:rPr lang="en-US" altLang="ko-KR" sz="12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91" name="Rectangle 95">
            <a:extLst>
              <a:ext uri="{FF2B5EF4-FFF2-40B4-BE49-F238E27FC236}">
                <a16:creationId xmlns:a16="http://schemas.microsoft.com/office/drawing/2014/main" id="{A7BECD84-B90E-EEC8-2A84-16CE1D11D5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5994" y="2436621"/>
            <a:ext cx="373062" cy="30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 eaLnBrk="0" hangingPunct="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buFontTx/>
              <a:buNone/>
            </a:pPr>
            <a:r>
              <a:rPr lang="en-US" altLang="ko-KR" sz="12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2" name="Rectangle 95">
            <a:extLst>
              <a:ext uri="{FF2B5EF4-FFF2-40B4-BE49-F238E27FC236}">
                <a16:creationId xmlns:a16="http://schemas.microsoft.com/office/drawing/2014/main" id="{5B572AE4-3C1C-B307-FF59-415A15C02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5540" y="2440415"/>
            <a:ext cx="373062" cy="30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 eaLnBrk="0" hangingPunct="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buFontTx/>
              <a:buNone/>
            </a:pPr>
            <a:r>
              <a:rPr lang="en-US" altLang="ko-KR" sz="1200" dirty="0">
                <a:solidFill>
                  <a:srgbClr val="FF000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8161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6" grpId="1"/>
      <p:bldP spid="10" grpId="0"/>
      <p:bldP spid="11" grpId="0"/>
      <p:bldP spid="60" grpId="0"/>
      <p:bldP spid="86" grpId="0"/>
      <p:bldP spid="87" grpId="0"/>
      <p:bldP spid="88" grpId="0"/>
      <p:bldP spid="89" grpId="0"/>
      <p:bldP spid="90" grpId="0"/>
      <p:bldP spid="91" grpId="0"/>
      <p:bldP spid="9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BEB4D-3A16-9E30-0B96-26AAFA0CF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625E8BB-703F-55A0-8FCC-5A7522F961F8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63BC21-E4E8-C6DB-963F-D724BD7A1D5A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52E8EF-BD64-C83A-3FB0-07F0FB44B2D7}"/>
              </a:ext>
            </a:extLst>
          </p:cNvPr>
          <p:cNvSpPr txBox="1"/>
          <p:nvPr/>
        </p:nvSpPr>
        <p:spPr>
          <a:xfrm>
            <a:off x="1724063" y="536865"/>
            <a:ext cx="26564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다차원 배열</a:t>
            </a:r>
          </a:p>
        </p:txBody>
      </p:sp>
      <p:sp>
        <p:nvSpPr>
          <p:cNvPr id="5" name="Text Box 20">
            <a:extLst>
              <a:ext uri="{FF2B5EF4-FFF2-40B4-BE49-F238E27FC236}">
                <a16:creationId xmlns:a16="http://schemas.microsoft.com/office/drawing/2014/main" id="{C359AF60-5384-BAE0-7F3E-A48E53E60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4063" y="1248193"/>
            <a:ext cx="9888412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500" dirty="0">
                <a:latin typeface="견명조" pitchFamily="18" charset="-127"/>
              </a:rPr>
              <a:t>‘[]’</a:t>
            </a:r>
            <a:r>
              <a:rPr lang="ko-KR" altLang="en-US" sz="2500" dirty="0">
                <a:latin typeface="견명조" pitchFamily="18" charset="-127"/>
              </a:rPr>
              <a:t>의 개수가 차원의 수를 의미한다</a:t>
            </a:r>
            <a:r>
              <a:rPr lang="en-US" altLang="ko-KR" sz="2500" dirty="0">
                <a:latin typeface="견명조" pitchFamily="18" charset="-127"/>
              </a:rPr>
              <a:t>.</a:t>
            </a:r>
          </a:p>
        </p:txBody>
      </p:sp>
      <p:pic>
        <p:nvPicPr>
          <p:cNvPr id="6" name="Picture 51">
            <a:extLst>
              <a:ext uri="{FF2B5EF4-FFF2-40B4-BE49-F238E27FC236}">
                <a16:creationId xmlns:a16="http://schemas.microsoft.com/office/drawing/2014/main" id="{E41FF9B7-0A92-8855-F036-517472BBA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79" y="1892229"/>
            <a:ext cx="5096584" cy="1694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7" name="Picture 52">
            <a:extLst>
              <a:ext uri="{FF2B5EF4-FFF2-40B4-BE49-F238E27FC236}">
                <a16:creationId xmlns:a16="http://schemas.microsoft.com/office/drawing/2014/main" id="{686DEA36-5117-4E57-82F4-6F83611F1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665" y="2253405"/>
            <a:ext cx="5687390" cy="643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sp>
        <p:nvSpPr>
          <p:cNvPr id="15" name="Text Box 20">
            <a:extLst>
              <a:ext uri="{FF2B5EF4-FFF2-40B4-BE49-F238E27FC236}">
                <a16:creationId xmlns:a16="http://schemas.microsoft.com/office/drawing/2014/main" id="{FDF6A6C9-4BA7-70A1-1A6F-7A029FEEFB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8438" y="3845010"/>
            <a:ext cx="5172814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ko-KR" altLang="en-US" sz="2500" dirty="0">
                <a:solidFill>
                  <a:srgbClr val="0070C0"/>
                </a:solidFill>
                <a:latin typeface="견명조" pitchFamily="18" charset="-127"/>
              </a:rPr>
              <a:t>파란색 </a:t>
            </a:r>
            <a:r>
              <a:rPr lang="en-US" altLang="ko-KR" sz="2500" dirty="0">
                <a:solidFill>
                  <a:srgbClr val="0070C0"/>
                </a:solidFill>
                <a:latin typeface="견명조" pitchFamily="18" charset="-127"/>
              </a:rPr>
              <a:t>{}</a:t>
            </a:r>
            <a:r>
              <a:rPr lang="en-US" altLang="ko-KR" sz="2500" dirty="0">
                <a:latin typeface="견명조" pitchFamily="18" charset="-127"/>
              </a:rPr>
              <a:t> </a:t>
            </a:r>
            <a:r>
              <a:rPr lang="ko-KR" altLang="en-US" sz="2500" dirty="0">
                <a:latin typeface="견명조" pitchFamily="18" charset="-127"/>
              </a:rPr>
              <a:t>기준 </a:t>
            </a:r>
            <a:r>
              <a:rPr lang="en-US" altLang="ko-KR" sz="2500" dirty="0">
                <a:latin typeface="견명조" pitchFamily="18" charset="-127"/>
              </a:rPr>
              <a:t>4</a:t>
            </a:r>
            <a:r>
              <a:rPr lang="ko-KR" altLang="en-US" sz="2500" dirty="0">
                <a:latin typeface="견명조" pitchFamily="18" charset="-127"/>
              </a:rPr>
              <a:t>번째 </a:t>
            </a:r>
            <a:r>
              <a:rPr lang="en-US" altLang="ko-KR" sz="2500" dirty="0">
                <a:latin typeface="견명조" pitchFamily="18" charset="-127"/>
              </a:rPr>
              <a:t>=&gt; index</a:t>
            </a:r>
            <a:r>
              <a:rPr lang="ko-KR" altLang="en-US" sz="2500" dirty="0">
                <a:latin typeface="견명조" pitchFamily="18" charset="-127"/>
              </a:rPr>
              <a:t>는</a:t>
            </a:r>
            <a:r>
              <a:rPr lang="en-US" altLang="ko-KR" sz="2500" dirty="0">
                <a:latin typeface="견명조" pitchFamily="18" charset="-127"/>
              </a:rPr>
              <a:t> 3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1670C8E-FA69-5054-B07E-B56AF0C291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153" y="3759500"/>
            <a:ext cx="2708441" cy="2304196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118A3500-B5F2-AC8C-6EC4-8092D8EECDBC}"/>
              </a:ext>
            </a:extLst>
          </p:cNvPr>
          <p:cNvSpPr/>
          <p:nvPr/>
        </p:nvSpPr>
        <p:spPr>
          <a:xfrm>
            <a:off x="2183363" y="5090543"/>
            <a:ext cx="419878" cy="33002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D0C895-9D85-61BB-06FC-6B5F6647B71F}"/>
              </a:ext>
            </a:extLst>
          </p:cNvPr>
          <p:cNvSpPr txBox="1"/>
          <p:nvPr/>
        </p:nvSpPr>
        <p:spPr>
          <a:xfrm>
            <a:off x="1303498" y="40959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0</a:t>
            </a:r>
            <a:endParaRPr lang="ko-KR" altLang="en-US" dirty="0">
              <a:solidFill>
                <a:schemeClr val="accent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A43E23-981B-6B64-B6F6-4674A32F4E46}"/>
              </a:ext>
            </a:extLst>
          </p:cNvPr>
          <p:cNvSpPr txBox="1"/>
          <p:nvPr/>
        </p:nvSpPr>
        <p:spPr>
          <a:xfrm>
            <a:off x="1303498" y="44044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1</a:t>
            </a:r>
            <a:endParaRPr lang="ko-KR" altLang="en-US" dirty="0">
              <a:solidFill>
                <a:schemeClr val="accent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019DE5-E1EF-C0A3-16FE-129733018CDF}"/>
              </a:ext>
            </a:extLst>
          </p:cNvPr>
          <p:cNvSpPr txBox="1"/>
          <p:nvPr/>
        </p:nvSpPr>
        <p:spPr>
          <a:xfrm>
            <a:off x="1303498" y="47129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2</a:t>
            </a:r>
            <a:endParaRPr lang="ko-KR" altLang="en-US" dirty="0">
              <a:solidFill>
                <a:schemeClr val="accent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01DE2D-B3AF-AEE7-8AD8-04EF67E88B91}"/>
              </a:ext>
            </a:extLst>
          </p:cNvPr>
          <p:cNvSpPr txBox="1"/>
          <p:nvPr/>
        </p:nvSpPr>
        <p:spPr>
          <a:xfrm>
            <a:off x="1303498" y="50634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3</a:t>
            </a:r>
            <a:endParaRPr lang="ko-KR" altLang="en-US" dirty="0">
              <a:solidFill>
                <a:schemeClr val="accent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3F9E3D-B4AA-7122-3412-195E1AF67E9A}"/>
              </a:ext>
            </a:extLst>
          </p:cNvPr>
          <p:cNvSpPr txBox="1"/>
          <p:nvPr/>
        </p:nvSpPr>
        <p:spPr>
          <a:xfrm>
            <a:off x="1303498" y="53718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4</a:t>
            </a:r>
            <a:endParaRPr lang="ko-KR" altLang="en-US" dirty="0">
              <a:solidFill>
                <a:schemeClr val="accent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53E711-3D39-E12D-A145-3B93E48BEEB8}"/>
              </a:ext>
            </a:extLst>
          </p:cNvPr>
          <p:cNvSpPr txBox="1"/>
          <p:nvPr/>
        </p:nvSpPr>
        <p:spPr>
          <a:xfrm>
            <a:off x="1765981" y="51872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FF00"/>
                </a:solidFill>
              </a:rPr>
              <a:t>0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774E82-2610-91AD-44ED-B4211510AD3E}"/>
              </a:ext>
            </a:extLst>
          </p:cNvPr>
          <p:cNvSpPr txBox="1"/>
          <p:nvPr/>
        </p:nvSpPr>
        <p:spPr>
          <a:xfrm>
            <a:off x="2301157" y="51872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FF00"/>
                </a:solidFill>
              </a:rPr>
              <a:t>1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726477-6E10-3307-5C82-3B986A729FD8}"/>
              </a:ext>
            </a:extLst>
          </p:cNvPr>
          <p:cNvSpPr txBox="1"/>
          <p:nvPr/>
        </p:nvSpPr>
        <p:spPr>
          <a:xfrm>
            <a:off x="2834441" y="519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FF00"/>
                </a:solidFill>
              </a:rPr>
              <a:t>2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23" name="Text Box 20">
            <a:extLst>
              <a:ext uri="{FF2B5EF4-FFF2-40B4-BE49-F238E27FC236}">
                <a16:creationId xmlns:a16="http://schemas.microsoft.com/office/drawing/2014/main" id="{F0C73E3D-CD65-28D9-B3FC-10A867E3B0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8438" y="5325549"/>
            <a:ext cx="5172814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ko-KR" altLang="en-US" sz="2500" dirty="0">
                <a:latin typeface="견명조" pitchFamily="18" charset="-127"/>
              </a:rPr>
              <a:t>즉</a:t>
            </a:r>
            <a:r>
              <a:rPr lang="en-US" altLang="ko-KR" sz="2500" dirty="0">
                <a:latin typeface="견명조" pitchFamily="18" charset="-127"/>
              </a:rPr>
              <a:t>, 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</a:rPr>
              <a:t>score[3][1]</a:t>
            </a:r>
          </a:p>
        </p:txBody>
      </p:sp>
      <p:sp>
        <p:nvSpPr>
          <p:cNvPr id="24" name="Text Box 20">
            <a:extLst>
              <a:ext uri="{FF2B5EF4-FFF2-40B4-BE49-F238E27FC236}">
                <a16:creationId xmlns:a16="http://schemas.microsoft.com/office/drawing/2014/main" id="{BBCB854A-A382-8DAF-838B-595D560C7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8438" y="4420520"/>
            <a:ext cx="5172814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ko-KR" altLang="en-US" sz="2500" dirty="0">
                <a:solidFill>
                  <a:srgbClr val="FFC000"/>
                </a:solidFill>
                <a:latin typeface="견명조" pitchFamily="18" charset="-127"/>
              </a:rPr>
              <a:t>노란색 </a:t>
            </a:r>
            <a:r>
              <a:rPr lang="en-US" altLang="ko-KR" sz="2500" dirty="0">
                <a:solidFill>
                  <a:srgbClr val="FFC000"/>
                </a:solidFill>
                <a:latin typeface="견명조" pitchFamily="18" charset="-127"/>
              </a:rPr>
              <a:t>{} </a:t>
            </a:r>
            <a:r>
              <a:rPr lang="ko-KR" altLang="en-US" sz="2500" dirty="0">
                <a:latin typeface="견명조" pitchFamily="18" charset="-127"/>
              </a:rPr>
              <a:t>기준 </a:t>
            </a:r>
            <a:r>
              <a:rPr lang="en-US" altLang="ko-KR" sz="2500" dirty="0">
                <a:latin typeface="견명조" pitchFamily="18" charset="-127"/>
              </a:rPr>
              <a:t>2</a:t>
            </a:r>
            <a:r>
              <a:rPr lang="ko-KR" altLang="en-US" sz="2500" dirty="0">
                <a:latin typeface="견명조" pitchFamily="18" charset="-127"/>
              </a:rPr>
              <a:t>번째 </a:t>
            </a:r>
            <a:r>
              <a:rPr lang="en-US" altLang="ko-KR" sz="2500" dirty="0">
                <a:latin typeface="견명조" pitchFamily="18" charset="-127"/>
              </a:rPr>
              <a:t>=&gt; index</a:t>
            </a:r>
            <a:r>
              <a:rPr lang="ko-KR" altLang="en-US" sz="2500" dirty="0">
                <a:latin typeface="견명조" pitchFamily="18" charset="-127"/>
              </a:rPr>
              <a:t>는 </a:t>
            </a:r>
            <a:r>
              <a:rPr lang="en-US" altLang="ko-KR" sz="2500" dirty="0">
                <a:latin typeface="견명조" pitchFamily="18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0372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5" grpId="1"/>
      <p:bldP spid="13" grpId="0" animBg="1"/>
      <p:bldP spid="11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3" grpId="1"/>
      <p:bldP spid="24" grpId="0"/>
      <p:bldP spid="24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BEB4D-3A16-9E30-0B96-26AAFA0CF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625E8BB-703F-55A0-8FCC-5A7522F961F8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63BC21-E4E8-C6DB-963F-D724BD7A1D5A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52E8EF-BD64-C83A-3FB0-07F0FB44B2D7}"/>
              </a:ext>
            </a:extLst>
          </p:cNvPr>
          <p:cNvSpPr txBox="1"/>
          <p:nvPr/>
        </p:nvSpPr>
        <p:spPr>
          <a:xfrm>
            <a:off x="1724063" y="536865"/>
            <a:ext cx="21948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가변 배열</a:t>
            </a:r>
          </a:p>
        </p:txBody>
      </p:sp>
      <p:sp>
        <p:nvSpPr>
          <p:cNvPr id="5" name="Text Box 20">
            <a:extLst>
              <a:ext uri="{FF2B5EF4-FFF2-40B4-BE49-F238E27FC236}">
                <a16:creationId xmlns:a16="http://schemas.microsoft.com/office/drawing/2014/main" id="{6A6F1DC9-408E-9083-3EAC-253CD28429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570" y="1520909"/>
            <a:ext cx="10526859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ko-KR" altLang="en-US" sz="2500" dirty="0">
                <a:latin typeface="견명조" pitchFamily="18" charset="-127"/>
              </a:rPr>
              <a:t>다차원 배열에서 마지막 차수의 크기를 지정하지 않고 각각 다르게 지정</a:t>
            </a:r>
            <a:r>
              <a:rPr lang="en-US" altLang="ko-KR" sz="2500" dirty="0">
                <a:latin typeface="견명조" pitchFamily="18" charset="-127"/>
              </a:rPr>
              <a:t>.</a:t>
            </a:r>
          </a:p>
        </p:txBody>
      </p:sp>
      <p:pic>
        <p:nvPicPr>
          <p:cNvPr id="6" name="Picture 13">
            <a:extLst>
              <a:ext uri="{FF2B5EF4-FFF2-40B4-BE49-F238E27FC236}">
                <a16:creationId xmlns:a16="http://schemas.microsoft.com/office/drawing/2014/main" id="{CAC563EE-EF4A-29CB-C51D-F4E64BB74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042" y="2109882"/>
            <a:ext cx="5903913" cy="66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8" name="Picture 17">
            <a:extLst>
              <a:ext uri="{FF2B5EF4-FFF2-40B4-BE49-F238E27FC236}">
                <a16:creationId xmlns:a16="http://schemas.microsoft.com/office/drawing/2014/main" id="{28BF2121-0BBD-8405-C224-69E82C8C5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133" y="2805373"/>
            <a:ext cx="3138186" cy="148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9" name="Picture 18">
            <a:extLst>
              <a:ext uri="{FF2B5EF4-FFF2-40B4-BE49-F238E27FC236}">
                <a16:creationId xmlns:a16="http://schemas.microsoft.com/office/drawing/2014/main" id="{74E5EA6A-D433-7ABF-9CC3-469BA0657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036" y="2799124"/>
            <a:ext cx="3133831" cy="1487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13" name="Picture 22">
            <a:extLst>
              <a:ext uri="{FF2B5EF4-FFF2-40B4-BE49-F238E27FC236}">
                <a16:creationId xmlns:a16="http://schemas.microsoft.com/office/drawing/2014/main" id="{9C54BB48-D6E7-4544-9D24-79ACAAAEE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440" y="4555014"/>
            <a:ext cx="2917022" cy="1766121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000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14" name="Picture 23">
            <a:extLst>
              <a:ext uri="{FF2B5EF4-FFF2-40B4-BE49-F238E27FC236}">
                <a16:creationId xmlns:a16="http://schemas.microsoft.com/office/drawing/2014/main" id="{A467E4A2-ADF7-6BD6-37CE-C76E089AA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607" y="4555013"/>
            <a:ext cx="2535238" cy="1766121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000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622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D1F27-E59F-B869-5248-41B199561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E2E9F46A-5875-DAF7-19A0-0D700569E0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2BA735-460B-AD9D-F2C0-307C56207226}"/>
              </a:ext>
            </a:extLst>
          </p:cNvPr>
          <p:cNvSpPr txBox="1"/>
          <p:nvPr/>
        </p:nvSpPr>
        <p:spPr>
          <a:xfrm>
            <a:off x="479503" y="412596"/>
            <a:ext cx="91743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실습문제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 dirty="0">
                <a:solidFill>
                  <a:schemeClr val="bg1"/>
                </a:solidFill>
              </a:rPr>
              <a:t>2738</a:t>
            </a:r>
            <a:r>
              <a:rPr lang="ko-KR" altLang="en-US" sz="7000" b="1" dirty="0">
                <a:solidFill>
                  <a:schemeClr val="bg1"/>
                </a:solidFill>
              </a:rPr>
              <a:t>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E355D1-9BE3-8F06-3A9B-F26E02279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314" y="1994743"/>
            <a:ext cx="9027126" cy="19654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E3283A7-4ED7-DFF8-1196-814F1F6D4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04" y="1994743"/>
            <a:ext cx="1506910" cy="75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2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8920E-9835-FEAF-4323-34DAD267F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CA5F5B99-24A1-3948-1317-ACC0216DEA5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7A6423-B158-8AE1-DEFA-D3B884C9AE24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1AD984-0D59-A121-5D26-C025BA290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400" y="209271"/>
            <a:ext cx="4122777" cy="64394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712A7D-5342-6E17-4ADD-3859C6F7E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87" y="1592426"/>
            <a:ext cx="5192046" cy="26276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AD4FBAF-8677-293C-49A9-CDC5746B39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87" y="4405283"/>
            <a:ext cx="1429622" cy="24527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22B9F59-74B0-423D-96CF-68F062704D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47" y="4704574"/>
            <a:ext cx="1455546" cy="16689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9AC4463-705C-A66A-F95C-72BF15E69860}"/>
              </a:ext>
            </a:extLst>
          </p:cNvPr>
          <p:cNvSpPr/>
          <p:nvPr/>
        </p:nvSpPr>
        <p:spPr>
          <a:xfrm>
            <a:off x="8403403" y="2788505"/>
            <a:ext cx="1588957" cy="173135"/>
          </a:xfrm>
          <a:prstGeom prst="rect">
            <a:avLst/>
          </a:prstGeom>
          <a:solidFill>
            <a:srgbClr val="E5E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93339C-6976-0887-AB72-E1CA569D73D8}"/>
              </a:ext>
            </a:extLst>
          </p:cNvPr>
          <p:cNvSpPr txBox="1"/>
          <p:nvPr/>
        </p:nvSpPr>
        <p:spPr>
          <a:xfrm>
            <a:off x="8306520" y="2961640"/>
            <a:ext cx="2246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배열</a:t>
            </a:r>
            <a:r>
              <a:rPr lang="en-US" altLang="ko-KR" sz="1200" dirty="0">
                <a:solidFill>
                  <a:srgbClr val="FF0000"/>
                </a:solidFill>
              </a:rPr>
              <a:t>a</a:t>
            </a:r>
            <a:r>
              <a:rPr lang="ko-KR" altLang="en-US" sz="1200" dirty="0">
                <a:solidFill>
                  <a:srgbClr val="FF0000"/>
                </a:solidFill>
              </a:rPr>
              <a:t>에 정수를 저장하는 부분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2F3A182-B324-D644-4FD8-FF846DF8C55A}"/>
              </a:ext>
            </a:extLst>
          </p:cNvPr>
          <p:cNvSpPr/>
          <p:nvPr/>
        </p:nvSpPr>
        <p:spPr>
          <a:xfrm>
            <a:off x="8403403" y="3908438"/>
            <a:ext cx="1588957" cy="173135"/>
          </a:xfrm>
          <a:prstGeom prst="rect">
            <a:avLst/>
          </a:prstGeom>
          <a:solidFill>
            <a:srgbClr val="E5E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5325-5241-5865-BE21-4E4499600022}"/>
              </a:ext>
            </a:extLst>
          </p:cNvPr>
          <p:cNvSpPr txBox="1"/>
          <p:nvPr/>
        </p:nvSpPr>
        <p:spPr>
          <a:xfrm>
            <a:off x="8306520" y="4081573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배열</a:t>
            </a:r>
            <a:r>
              <a:rPr lang="en-US" altLang="ko-KR" sz="1200" dirty="0">
                <a:solidFill>
                  <a:srgbClr val="FF0000"/>
                </a:solidFill>
              </a:rPr>
              <a:t>b</a:t>
            </a:r>
            <a:r>
              <a:rPr lang="ko-KR" altLang="en-US" sz="1200" dirty="0">
                <a:solidFill>
                  <a:srgbClr val="FF0000"/>
                </a:solidFill>
              </a:rPr>
              <a:t>에 정수를 저장하는 부분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0BA5E7-DFBA-C481-AC09-CD46F56913DB}"/>
              </a:ext>
            </a:extLst>
          </p:cNvPr>
          <p:cNvSpPr/>
          <p:nvPr/>
        </p:nvSpPr>
        <p:spPr>
          <a:xfrm>
            <a:off x="8403403" y="5108448"/>
            <a:ext cx="2845774" cy="170135"/>
          </a:xfrm>
          <a:prstGeom prst="rect">
            <a:avLst/>
          </a:prstGeom>
          <a:solidFill>
            <a:srgbClr val="E5E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A12FFB-9940-AEAB-8AE9-18A7CDB20DD5}"/>
              </a:ext>
            </a:extLst>
          </p:cNvPr>
          <p:cNvSpPr txBox="1"/>
          <p:nvPr/>
        </p:nvSpPr>
        <p:spPr>
          <a:xfrm>
            <a:off x="8202887" y="5262037"/>
            <a:ext cx="3373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배열</a:t>
            </a:r>
            <a:r>
              <a:rPr lang="en-US" altLang="ko-KR" sz="1200" dirty="0">
                <a:solidFill>
                  <a:srgbClr val="FF0000"/>
                </a:solidFill>
              </a:rPr>
              <a:t>a</a:t>
            </a:r>
            <a:r>
              <a:rPr lang="ko-KR" altLang="en-US" sz="1200" dirty="0">
                <a:solidFill>
                  <a:srgbClr val="FF0000"/>
                </a:solidFill>
              </a:rPr>
              <a:t>와 배열</a:t>
            </a:r>
            <a:r>
              <a:rPr lang="en-US" altLang="ko-KR" sz="1200" dirty="0">
                <a:solidFill>
                  <a:srgbClr val="FF0000"/>
                </a:solidFill>
              </a:rPr>
              <a:t>b</a:t>
            </a:r>
            <a:r>
              <a:rPr lang="ko-KR" altLang="en-US" sz="1200" dirty="0">
                <a:solidFill>
                  <a:srgbClr val="FF0000"/>
                </a:solidFill>
              </a:rPr>
              <a:t>의 원소를 더해서 출력하는 부분</a:t>
            </a:r>
          </a:p>
        </p:txBody>
      </p:sp>
    </p:spTree>
    <p:extLst>
      <p:ext uri="{BB962C8B-B14F-4D97-AF65-F5344CB8AC3E}">
        <p14:creationId xmlns:p14="http://schemas.microsoft.com/office/powerpoint/2010/main" val="137978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D1F27-E59F-B869-5248-41B199561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E2E9F46A-5875-DAF7-19A0-0D700569E0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2BA735-460B-AD9D-F2C0-307C56207226}"/>
              </a:ext>
            </a:extLst>
          </p:cNvPr>
          <p:cNvSpPr txBox="1"/>
          <p:nvPr/>
        </p:nvSpPr>
        <p:spPr>
          <a:xfrm>
            <a:off x="479503" y="412596"/>
            <a:ext cx="91743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rgbClr val="FF0000"/>
                </a:solidFill>
              </a:rPr>
              <a:t>도전문제</a:t>
            </a:r>
            <a:r>
              <a:rPr lang="ko-KR" altLang="en-US" sz="7000" b="1" dirty="0">
                <a:solidFill>
                  <a:schemeClr val="bg1"/>
                </a:solidFill>
              </a:rPr>
              <a:t>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 dirty="0">
                <a:solidFill>
                  <a:schemeClr val="bg1"/>
                </a:solidFill>
              </a:rPr>
              <a:t>1546</a:t>
            </a:r>
            <a:r>
              <a:rPr lang="ko-KR" altLang="en-US" sz="7000" b="1" dirty="0">
                <a:solidFill>
                  <a:schemeClr val="bg1"/>
                </a:solidFill>
              </a:rPr>
              <a:t>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1364D9-CC7B-CD27-9B5B-76767D2FB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239" y="1994743"/>
            <a:ext cx="9366768" cy="19509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795414-CE35-0B6E-BF81-E8475568B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817" y="1994743"/>
            <a:ext cx="1452858" cy="73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9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6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2" y="390293"/>
            <a:ext cx="6634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68712" y="613318"/>
            <a:ext cx="2815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교육을 시작하기 앞서</a:t>
            </a:r>
            <a:r>
              <a:rPr lang="en-US" altLang="ko-KR" sz="2000" b="1" dirty="0"/>
              <a:t>…</a:t>
            </a:r>
            <a:endParaRPr lang="ko-KR" alt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CF543F-9FD1-1267-8C8C-BDBA915270E5}"/>
              </a:ext>
            </a:extLst>
          </p:cNvPr>
          <p:cNvSpPr txBox="1"/>
          <p:nvPr/>
        </p:nvSpPr>
        <p:spPr>
          <a:xfrm>
            <a:off x="568712" y="2252155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3FF2D-9766-BDB2-C8F6-75A8D7FDBCAA}"/>
              </a:ext>
            </a:extLst>
          </p:cNvPr>
          <p:cNvSpPr txBox="1"/>
          <p:nvPr/>
        </p:nvSpPr>
        <p:spPr>
          <a:xfrm>
            <a:off x="1185205" y="2252155"/>
            <a:ext cx="64876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컴퓨터프로그래밍 </a:t>
            </a:r>
            <a:r>
              <a:rPr lang="en-US" altLang="ko-KR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 </a:t>
            </a:r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강의 기반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43283-2121-4A86-1A61-65FB81456B97}"/>
              </a:ext>
            </a:extLst>
          </p:cNvPr>
          <p:cNvSpPr txBox="1"/>
          <p:nvPr/>
        </p:nvSpPr>
        <p:spPr>
          <a:xfrm>
            <a:off x="568712" y="3387346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B0A293-337D-3A25-5995-1EEFDE05CBA6}"/>
              </a:ext>
            </a:extLst>
          </p:cNvPr>
          <p:cNvSpPr txBox="1"/>
          <p:nvPr/>
        </p:nvSpPr>
        <p:spPr>
          <a:xfrm>
            <a:off x="1185205" y="3387346"/>
            <a:ext cx="58881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이론 설명 </a:t>
            </a:r>
            <a:r>
              <a:rPr lang="en-US" altLang="ko-KR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 </a:t>
            </a:r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실습 문제 풀이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FCD578-DE6D-7383-325C-08BF2EC0BF2B}"/>
              </a:ext>
            </a:extLst>
          </p:cNvPr>
          <p:cNvSpPr txBox="1"/>
          <p:nvPr/>
        </p:nvSpPr>
        <p:spPr>
          <a:xfrm>
            <a:off x="568712" y="4522537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D1E673-907A-A2DE-A558-ED65B0F00F35}"/>
              </a:ext>
            </a:extLst>
          </p:cNvPr>
          <p:cNvSpPr txBox="1"/>
          <p:nvPr/>
        </p:nvSpPr>
        <p:spPr>
          <a:xfrm>
            <a:off x="1185205" y="4522537"/>
            <a:ext cx="57534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모든 실습 문제는 </a:t>
            </a:r>
            <a:r>
              <a:rPr lang="ko-KR" altLang="en-US" sz="3000" b="1" spc="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백준에서</a:t>
            </a:r>
            <a:endParaRPr lang="ko-KR" altLang="en-US" sz="30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6F660FB4-6CDE-6CE5-2CE3-31ADFF944D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0106" y="844152"/>
            <a:ext cx="2684538" cy="49932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B389C8-B713-7158-6E11-9A67CA6A3CB8}"/>
              </a:ext>
            </a:extLst>
          </p:cNvPr>
          <p:cNvSpPr txBox="1"/>
          <p:nvPr/>
        </p:nvSpPr>
        <p:spPr>
          <a:xfrm>
            <a:off x="568712" y="5560393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08AF91-25E8-653D-E0E2-484627778323}"/>
              </a:ext>
            </a:extLst>
          </p:cNvPr>
          <p:cNvSpPr txBox="1"/>
          <p:nvPr/>
        </p:nvSpPr>
        <p:spPr>
          <a:xfrm>
            <a:off x="1185205" y="5560393"/>
            <a:ext cx="54553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교육 중 언제나 질문 가능</a:t>
            </a:r>
          </a:p>
        </p:txBody>
      </p:sp>
    </p:spTree>
    <p:extLst>
      <p:ext uri="{BB962C8B-B14F-4D97-AF65-F5344CB8AC3E}">
        <p14:creationId xmlns:p14="http://schemas.microsoft.com/office/powerpoint/2010/main" val="316121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8920E-9835-FEAF-4323-34DAD267F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CA5F5B99-24A1-3948-1317-ACC0216DEA5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7A6423-B158-8AE1-DEFA-D3B884C9AE24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ADAAA6-5A72-E385-89E5-D1307F2CD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3" y="1674493"/>
            <a:ext cx="5247529" cy="34237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8DC3649-2506-EE4F-F9A5-DB4A9A987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30" y="5170006"/>
            <a:ext cx="979587" cy="17118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226468B-2815-20EE-FB33-3D1A202D9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9049" y="5190637"/>
            <a:ext cx="865056" cy="16673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804196D-69DD-A7D3-2EFA-06B3E50A58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7807" y="144495"/>
            <a:ext cx="4450466" cy="656900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F759D9B-A8B2-9EA9-F8F2-1BA1F89C4914}"/>
              </a:ext>
            </a:extLst>
          </p:cNvPr>
          <p:cNvSpPr/>
          <p:nvPr/>
        </p:nvSpPr>
        <p:spPr>
          <a:xfrm>
            <a:off x="489930" y="2136230"/>
            <a:ext cx="348270" cy="186612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CA19773-2589-6A22-F3D9-660B83756243}"/>
              </a:ext>
            </a:extLst>
          </p:cNvPr>
          <p:cNvSpPr/>
          <p:nvPr/>
        </p:nvSpPr>
        <p:spPr>
          <a:xfrm>
            <a:off x="7916724" y="2904329"/>
            <a:ext cx="2080716" cy="917863"/>
          </a:xfrm>
          <a:prstGeom prst="rect">
            <a:avLst/>
          </a:prstGeom>
          <a:solidFill>
            <a:srgbClr val="E5E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5A8714-5845-494C-0BD5-BEA74AAB06E4}"/>
              </a:ext>
            </a:extLst>
          </p:cNvPr>
          <p:cNvSpPr txBox="1"/>
          <p:nvPr/>
        </p:nvSpPr>
        <p:spPr>
          <a:xfrm>
            <a:off x="7868609" y="3859569"/>
            <a:ext cx="2478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배열에 정수를 저장하고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최댓값을 찾는 부분 </a:t>
            </a:r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ko-KR" altLang="en-US" sz="1200" dirty="0">
                <a:solidFill>
                  <a:srgbClr val="FF0000"/>
                </a:solidFill>
              </a:rPr>
              <a:t>따로 해도 됨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E1E4D6-AAD1-DC60-504B-BD5A3579CC1F}"/>
              </a:ext>
            </a:extLst>
          </p:cNvPr>
          <p:cNvSpPr/>
          <p:nvPr/>
        </p:nvSpPr>
        <p:spPr>
          <a:xfrm>
            <a:off x="7916724" y="4832999"/>
            <a:ext cx="3123132" cy="196201"/>
          </a:xfrm>
          <a:prstGeom prst="rect">
            <a:avLst/>
          </a:prstGeom>
          <a:solidFill>
            <a:srgbClr val="E5E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824D92-0C33-7FCD-B087-52476B7CD18C}"/>
              </a:ext>
            </a:extLst>
          </p:cNvPr>
          <p:cNvSpPr txBox="1"/>
          <p:nvPr/>
        </p:nvSpPr>
        <p:spPr>
          <a:xfrm>
            <a:off x="7868609" y="5029200"/>
            <a:ext cx="2291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최댓값을 이용해 점수를 고쳐서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모든 점수들의 합을 찾는 과정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854747-122B-32D0-FBE2-437087595B7F}"/>
              </a:ext>
            </a:extLst>
          </p:cNvPr>
          <p:cNvSpPr/>
          <p:nvPr/>
        </p:nvSpPr>
        <p:spPr>
          <a:xfrm>
            <a:off x="9221912" y="5573610"/>
            <a:ext cx="558130" cy="196201"/>
          </a:xfrm>
          <a:prstGeom prst="rect">
            <a:avLst/>
          </a:prstGeom>
          <a:solidFill>
            <a:srgbClr val="E5E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8EB7FE-D734-50DF-9A6D-F3BF94CB4AA9}"/>
              </a:ext>
            </a:extLst>
          </p:cNvPr>
          <p:cNvSpPr txBox="1"/>
          <p:nvPr/>
        </p:nvSpPr>
        <p:spPr>
          <a:xfrm>
            <a:off x="9107891" y="5775806"/>
            <a:ext cx="1640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FF0000"/>
                </a:solidFill>
              </a:rPr>
              <a:t>평균을 출력하는 부분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68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E31F7-B5FC-4792-AA64-1745B279B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91661F6F-0936-BDAE-546D-267F2D2227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E6FB43-AA69-A2B8-13F7-B742C4D8F9CA}"/>
              </a:ext>
            </a:extLst>
          </p:cNvPr>
          <p:cNvSpPr txBox="1"/>
          <p:nvPr/>
        </p:nvSpPr>
        <p:spPr>
          <a:xfrm>
            <a:off x="479503" y="412596"/>
            <a:ext cx="197682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solidFill>
                  <a:schemeClr val="bg1"/>
                </a:solidFill>
              </a:rPr>
              <a:t>Q&amp;A</a:t>
            </a:r>
            <a:endParaRPr lang="ko-KR" altLang="en-US" sz="7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58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4FEA01-4083-F9DF-9CC6-2D89665F9A22}"/>
              </a:ext>
            </a:extLst>
          </p:cNvPr>
          <p:cNvSpPr txBox="1"/>
          <p:nvPr/>
        </p:nvSpPr>
        <p:spPr>
          <a:xfrm>
            <a:off x="2605301" y="2613392"/>
            <a:ext cx="698139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0" b="1" spc="600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5064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6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D2C389-9A93-50EF-AB49-A72A5038A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816877C-99B8-BAD8-01B0-D7B8A018D491}"/>
              </a:ext>
            </a:extLst>
          </p:cNvPr>
          <p:cNvCxnSpPr/>
          <p:nvPr/>
        </p:nvCxnSpPr>
        <p:spPr>
          <a:xfrm>
            <a:off x="568712" y="390293"/>
            <a:ext cx="6634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B2EF43-055C-DCF4-9109-0EA297278B74}"/>
              </a:ext>
            </a:extLst>
          </p:cNvPr>
          <p:cNvSpPr txBox="1"/>
          <p:nvPr/>
        </p:nvSpPr>
        <p:spPr>
          <a:xfrm>
            <a:off x="568712" y="613318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교육 커리큘럼</a:t>
            </a: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569D4411-965E-2813-7EFA-89222C3593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0106" y="844152"/>
            <a:ext cx="2684538" cy="4993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7F9A52-5713-9C9B-1446-DB44DCDC199B}"/>
              </a:ext>
            </a:extLst>
          </p:cNvPr>
          <p:cNvSpPr txBox="1"/>
          <p:nvPr/>
        </p:nvSpPr>
        <p:spPr>
          <a:xfrm>
            <a:off x="568712" y="1312652"/>
            <a:ext cx="587018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1</a:t>
            </a:r>
            <a:r>
              <a:rPr lang="ko-KR" altLang="en-US" sz="2500" dirty="0"/>
              <a:t>주차 변수</a:t>
            </a:r>
            <a:r>
              <a:rPr lang="en-US" altLang="ko-KR" sz="2500" dirty="0"/>
              <a:t>,</a:t>
            </a:r>
            <a:r>
              <a:rPr lang="ko-KR" altLang="en-US" sz="2500" dirty="0"/>
              <a:t>연산자</a:t>
            </a:r>
            <a:r>
              <a:rPr lang="en-US" altLang="ko-KR" sz="2500" dirty="0"/>
              <a:t> + </a:t>
            </a:r>
            <a:r>
              <a:rPr lang="ko-KR" altLang="en-US" sz="2500" dirty="0"/>
              <a:t>조건문</a:t>
            </a:r>
            <a:r>
              <a:rPr lang="en-US" altLang="ko-KR" sz="2500" dirty="0"/>
              <a:t>(if)</a:t>
            </a:r>
            <a:endParaRPr lang="ko-KR" altLang="en-US" sz="2500" dirty="0"/>
          </a:p>
          <a:p>
            <a:r>
              <a:rPr lang="en-US" altLang="ko-KR" sz="2500" dirty="0"/>
              <a:t>2</a:t>
            </a:r>
            <a:r>
              <a:rPr lang="ko-KR" altLang="en-US" sz="2500" dirty="0"/>
              <a:t>주차 조건문</a:t>
            </a:r>
            <a:r>
              <a:rPr lang="en-US" altLang="ko-KR" sz="2500" dirty="0"/>
              <a:t>(switch) + </a:t>
            </a:r>
            <a:r>
              <a:rPr lang="ko-KR" altLang="en-US" sz="2500" dirty="0" err="1"/>
              <a:t>반복문</a:t>
            </a:r>
            <a:endParaRPr lang="ko-KR" altLang="en-US" sz="2500" dirty="0"/>
          </a:p>
          <a:p>
            <a:r>
              <a:rPr lang="en-US" altLang="ko-KR" sz="2500" dirty="0">
                <a:solidFill>
                  <a:srgbClr val="FF0000"/>
                </a:solidFill>
              </a:rPr>
              <a:t>3</a:t>
            </a:r>
            <a:r>
              <a:rPr lang="ko-KR" altLang="en-US" sz="2500" dirty="0">
                <a:solidFill>
                  <a:srgbClr val="FF0000"/>
                </a:solidFill>
              </a:rPr>
              <a:t>주차 배열</a:t>
            </a:r>
            <a:endParaRPr lang="en-US" altLang="ko-KR" sz="2500" dirty="0">
              <a:solidFill>
                <a:srgbClr val="FF0000"/>
              </a:solidFill>
            </a:endParaRPr>
          </a:p>
          <a:p>
            <a:endParaRPr lang="ko-KR" altLang="en-US" sz="2500" dirty="0"/>
          </a:p>
          <a:p>
            <a:r>
              <a:rPr lang="en-US" altLang="ko-KR" sz="2500" dirty="0"/>
              <a:t>&lt;</a:t>
            </a:r>
            <a:r>
              <a:rPr lang="ko-KR" altLang="en-US" sz="2500" dirty="0"/>
              <a:t>중간고사</a:t>
            </a:r>
            <a:r>
              <a:rPr lang="en-US" altLang="ko-KR" sz="2500" dirty="0"/>
              <a:t>&gt;</a:t>
            </a:r>
          </a:p>
          <a:p>
            <a:endParaRPr lang="en-US" altLang="ko-KR" sz="2500" dirty="0"/>
          </a:p>
          <a:p>
            <a:r>
              <a:rPr lang="en-US" altLang="ko-KR" sz="2500" dirty="0"/>
              <a:t>4</a:t>
            </a:r>
            <a:r>
              <a:rPr lang="ko-KR" altLang="en-US" sz="2500" dirty="0"/>
              <a:t>주차 객체</a:t>
            </a:r>
            <a:r>
              <a:rPr lang="en-US" altLang="ko-KR" sz="2500" dirty="0"/>
              <a:t>, </a:t>
            </a:r>
            <a:r>
              <a:rPr lang="ko-KR" altLang="en-US" sz="2500" dirty="0"/>
              <a:t>메소드 오버로딩과 생성자</a:t>
            </a:r>
          </a:p>
          <a:p>
            <a:r>
              <a:rPr lang="en-US" altLang="ko-KR" sz="2500" dirty="0"/>
              <a:t>5</a:t>
            </a:r>
            <a:r>
              <a:rPr lang="ko-KR" altLang="en-US" sz="2500" dirty="0"/>
              <a:t>주차 상속과 </a:t>
            </a:r>
            <a:r>
              <a:rPr lang="ko-KR" altLang="en-US" sz="2500" dirty="0" err="1"/>
              <a:t>오버라이딩</a:t>
            </a:r>
            <a:endParaRPr lang="ko-KR" altLang="en-US" sz="2500" dirty="0"/>
          </a:p>
          <a:p>
            <a:r>
              <a:rPr lang="en-US" altLang="ko-KR" sz="2500" dirty="0"/>
              <a:t>6</a:t>
            </a:r>
            <a:r>
              <a:rPr lang="ko-KR" altLang="en-US" sz="2500" dirty="0"/>
              <a:t>주차 다형성과 인터페이스</a:t>
            </a:r>
          </a:p>
          <a:p>
            <a:r>
              <a:rPr lang="en-US" altLang="ko-KR" sz="2500" dirty="0"/>
              <a:t>7</a:t>
            </a:r>
            <a:r>
              <a:rPr lang="ko-KR" altLang="en-US" sz="2500" dirty="0"/>
              <a:t>주차 예외처리</a:t>
            </a:r>
            <a:endParaRPr lang="en-US" altLang="ko-KR" sz="2500" dirty="0"/>
          </a:p>
          <a:p>
            <a:endParaRPr lang="ko-KR" altLang="en-US" sz="2500" dirty="0"/>
          </a:p>
          <a:p>
            <a:r>
              <a:rPr lang="en-US" altLang="ko-KR" sz="2500" dirty="0"/>
              <a:t>&lt;</a:t>
            </a:r>
            <a:r>
              <a:rPr lang="ko-KR" altLang="en-US" sz="2500" dirty="0"/>
              <a:t>기말고사</a:t>
            </a:r>
            <a:r>
              <a:rPr lang="en-US" altLang="ko-KR" sz="2500" dirty="0"/>
              <a:t>&gt;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18139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D4F96-8216-7EFA-9B43-2C388DFBE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648DC3DC-6103-F904-639A-5F2EE350BD4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E273DA-8C52-9367-7239-BDCF89C1B732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백준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6135E1-49F2-4E87-1D78-6481F64AE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3" y="1582147"/>
            <a:ext cx="11309060" cy="4008467"/>
          </a:xfrm>
          <a:prstGeom prst="rect">
            <a:avLst/>
          </a:prstGeom>
        </p:spPr>
      </p:pic>
      <p:sp>
        <p:nvSpPr>
          <p:cNvPr id="6" name="Text Box 49">
            <a:extLst>
              <a:ext uri="{FF2B5EF4-FFF2-40B4-BE49-F238E27FC236}">
                <a16:creationId xmlns:a16="http://schemas.microsoft.com/office/drawing/2014/main" id="{0E8F9C71-7310-EF86-FB4D-E443DB2DC2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117" y="5793420"/>
            <a:ext cx="8825832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ko-KR" sz="5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https://www.acmicpc.net/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FB353F2-7C49-E21E-6944-EA3421B944BA}"/>
              </a:ext>
            </a:extLst>
          </p:cNvPr>
          <p:cNvSpPr/>
          <p:nvPr/>
        </p:nvSpPr>
        <p:spPr>
          <a:xfrm>
            <a:off x="10959250" y="1856793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58AA50-19E6-8C16-6CEC-AB94FF1CA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49" y="1379341"/>
            <a:ext cx="6778923" cy="33493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A7F9E90-793F-7B4C-6938-AFE2D21DC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1448" y="1007466"/>
            <a:ext cx="7066504" cy="4843068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6E7D0264-0A29-E35E-95FF-5E21230D488B}"/>
              </a:ext>
            </a:extLst>
          </p:cNvPr>
          <p:cNvSpPr/>
          <p:nvPr/>
        </p:nvSpPr>
        <p:spPr>
          <a:xfrm>
            <a:off x="2140181" y="2273639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4D6D95D-6970-3A27-2039-59C61C6A1240}"/>
              </a:ext>
            </a:extLst>
          </p:cNvPr>
          <p:cNvSpPr/>
          <p:nvPr/>
        </p:nvSpPr>
        <p:spPr>
          <a:xfrm>
            <a:off x="403437" y="3291373"/>
            <a:ext cx="402133" cy="35617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7B30D40-06C9-56EA-CC19-ACF65C9EDDFA}"/>
              </a:ext>
            </a:extLst>
          </p:cNvPr>
          <p:cNvSpPr/>
          <p:nvPr/>
        </p:nvSpPr>
        <p:spPr>
          <a:xfrm>
            <a:off x="6411837" y="1904404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99FE91E-617F-B685-DE2A-0A5BFBD15C1A}"/>
              </a:ext>
            </a:extLst>
          </p:cNvPr>
          <p:cNvSpPr/>
          <p:nvPr/>
        </p:nvSpPr>
        <p:spPr>
          <a:xfrm>
            <a:off x="4588205" y="3094460"/>
            <a:ext cx="538619" cy="37500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317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11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3DCCB-5BB7-4695-4AF9-B1C733524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D90E7B00-2E15-9C2E-F82B-7A9DD0621D5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1FC447-9787-0932-6179-61EE725536A0}"/>
              </a:ext>
            </a:extLst>
          </p:cNvPr>
          <p:cNvSpPr txBox="1"/>
          <p:nvPr/>
        </p:nvSpPr>
        <p:spPr>
          <a:xfrm>
            <a:off x="479503" y="412596"/>
            <a:ext cx="377539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주의사항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FEE49A-5927-6B40-8A76-E1C3724B8A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94"/>
          <a:stretch/>
        </p:blipFill>
        <p:spPr>
          <a:xfrm>
            <a:off x="2738555" y="1817816"/>
            <a:ext cx="7064352" cy="4627588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42FC3712-9A76-9A53-E7E8-85BB828C6287}"/>
              </a:ext>
            </a:extLst>
          </p:cNvPr>
          <p:cNvSpPr/>
          <p:nvPr/>
        </p:nvSpPr>
        <p:spPr>
          <a:xfrm>
            <a:off x="2835158" y="2570009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F2A3111-AE72-DAD4-5BC0-BCE787416829}"/>
              </a:ext>
            </a:extLst>
          </p:cNvPr>
          <p:cNvSpPr/>
          <p:nvPr/>
        </p:nvSpPr>
        <p:spPr>
          <a:xfrm>
            <a:off x="4169435" y="4772033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85B34D-FB0B-1E0E-6BD3-A05B007C83B1}"/>
              </a:ext>
            </a:extLst>
          </p:cNvPr>
          <p:cNvSpPr/>
          <p:nvPr/>
        </p:nvSpPr>
        <p:spPr>
          <a:xfrm>
            <a:off x="3833358" y="5507158"/>
            <a:ext cx="3305908" cy="251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22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AEE58-4DBD-4756-B05A-ABFDD616B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C22687F0-D548-ECFA-C952-5A0F64F3933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40F991-2324-9512-B375-6AABA411261C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BECD7B-A7F6-2F60-76F2-B9898959D8FC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1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7D6262-2432-A019-CA0C-6309E0635976}"/>
              </a:ext>
            </a:extLst>
          </p:cNvPr>
          <p:cNvSpPr txBox="1"/>
          <p:nvPr/>
        </p:nvSpPr>
        <p:spPr>
          <a:xfrm>
            <a:off x="5388113" y="1560058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>
                <a:solidFill>
                  <a:schemeClr val="bg1"/>
                </a:solidFill>
                <a:latin typeface="+mj-ea"/>
                <a:ea typeface="+mj-ea"/>
              </a:rPr>
              <a:t>배열</a:t>
            </a:r>
            <a:endParaRPr lang="ko-KR" altLang="en-US" sz="4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3910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BEB4D-3A16-9E30-0B96-26AAFA0CF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625E8BB-703F-55A0-8FCC-5A7522F961F8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63BC21-E4E8-C6DB-963F-D724BD7A1D5A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52E8EF-BD64-C83A-3FB0-07F0FB44B2D7}"/>
              </a:ext>
            </a:extLst>
          </p:cNvPr>
          <p:cNvSpPr txBox="1"/>
          <p:nvPr/>
        </p:nvSpPr>
        <p:spPr>
          <a:xfrm>
            <a:off x="1724063" y="536865"/>
            <a:ext cx="38834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배열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(array)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이란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317718-6CFE-653B-E683-3FFAD700A563}"/>
              </a:ext>
            </a:extLst>
          </p:cNvPr>
          <p:cNvSpPr txBox="1"/>
          <p:nvPr/>
        </p:nvSpPr>
        <p:spPr>
          <a:xfrm>
            <a:off x="2285665" y="1729673"/>
            <a:ext cx="76841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rgbClr val="FF0000"/>
                </a:solidFill>
              </a:rPr>
              <a:t>같은 타입</a:t>
            </a:r>
            <a:r>
              <a:rPr lang="ko-KR" altLang="en-US" sz="2500" dirty="0"/>
              <a:t>의 여러 변수를 하나의 묶음으로 다루는 것</a:t>
            </a:r>
          </a:p>
        </p:txBody>
      </p:sp>
      <p:pic>
        <p:nvPicPr>
          <p:cNvPr id="6" name="Picture 36">
            <a:extLst>
              <a:ext uri="{FF2B5EF4-FFF2-40B4-BE49-F238E27FC236}">
                <a16:creationId xmlns:a16="http://schemas.microsoft.com/office/drawing/2014/main" id="{8D5DE9E0-7563-7688-1FF4-43C3DACB6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237" y="2485735"/>
            <a:ext cx="8201025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7" name="Picture 37">
            <a:extLst>
              <a:ext uri="{FF2B5EF4-FFF2-40B4-BE49-F238E27FC236}">
                <a16:creationId xmlns:a16="http://schemas.microsoft.com/office/drawing/2014/main" id="{7A976933-22A7-97B8-F915-A0B12D5D9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4646323"/>
            <a:ext cx="8134350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8" name="Picture 38">
            <a:extLst>
              <a:ext uri="{FF2B5EF4-FFF2-40B4-BE49-F238E27FC236}">
                <a16:creationId xmlns:a16="http://schemas.microsoft.com/office/drawing/2014/main" id="{6BEC7AF7-1CC0-C21A-5189-12BBE72E2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5473410"/>
            <a:ext cx="7077075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9" name="Picture 39">
            <a:extLst>
              <a:ext uri="{FF2B5EF4-FFF2-40B4-BE49-F238E27FC236}">
                <a16:creationId xmlns:a16="http://schemas.microsoft.com/office/drawing/2014/main" id="{D9BB5FFF-9908-3A4B-E309-B53EDDF4E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0" y="3241385"/>
            <a:ext cx="5324475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5756A0-8840-4A84-0225-327D39C4BF0E}"/>
              </a:ext>
            </a:extLst>
          </p:cNvPr>
          <p:cNvSpPr txBox="1"/>
          <p:nvPr/>
        </p:nvSpPr>
        <p:spPr>
          <a:xfrm>
            <a:off x="5103845" y="6136469"/>
            <a:ext cx="3883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배열의 인덱스는 </a:t>
            </a:r>
            <a:r>
              <a:rPr lang="en-US" altLang="ko-KR" dirty="0">
                <a:solidFill>
                  <a:srgbClr val="FF0000"/>
                </a:solidFill>
              </a:rPr>
              <a:t>0</a:t>
            </a:r>
            <a:r>
              <a:rPr lang="ko-KR" altLang="en-US" dirty="0">
                <a:solidFill>
                  <a:srgbClr val="FF0000"/>
                </a:solidFill>
              </a:rPr>
              <a:t>부터 시작</a:t>
            </a:r>
            <a:r>
              <a:rPr lang="en-US" altLang="ko-KR" dirty="0">
                <a:solidFill>
                  <a:srgbClr val="FF0000"/>
                </a:solidFill>
              </a:rPr>
              <a:t>!!!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6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BEB4D-3A16-9E30-0B96-26AAFA0CF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625E8BB-703F-55A0-8FCC-5A7522F961F8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63BC21-E4E8-C6DB-963F-D724BD7A1D5A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52E8EF-BD64-C83A-3FB0-07F0FB44B2D7}"/>
              </a:ext>
            </a:extLst>
          </p:cNvPr>
          <p:cNvSpPr txBox="1"/>
          <p:nvPr/>
        </p:nvSpPr>
        <p:spPr>
          <a:xfrm>
            <a:off x="1724063" y="536865"/>
            <a:ext cx="26564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배열의 선언</a:t>
            </a:r>
          </a:p>
        </p:txBody>
      </p:sp>
      <p:pic>
        <p:nvPicPr>
          <p:cNvPr id="10" name="Picture 18">
            <a:extLst>
              <a:ext uri="{FF2B5EF4-FFF2-40B4-BE49-F238E27FC236}">
                <a16:creationId xmlns:a16="http://schemas.microsoft.com/office/drawing/2014/main" id="{620144F8-2826-B91D-FD64-5D6E546E1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419" y="2639762"/>
            <a:ext cx="7307162" cy="267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sp>
        <p:nvSpPr>
          <p:cNvPr id="11" name="Text Box 20">
            <a:extLst>
              <a:ext uri="{FF2B5EF4-FFF2-40B4-BE49-F238E27FC236}">
                <a16:creationId xmlns:a16="http://schemas.microsoft.com/office/drawing/2014/main" id="{2E1561FD-D72C-A1D2-FDEA-41467425CD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9609" y="1857793"/>
            <a:ext cx="9092782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ko-KR" altLang="en-US" sz="2500" dirty="0">
                <a:latin typeface="견명조" pitchFamily="18" charset="-127"/>
              </a:rPr>
              <a:t>타입 또는 변수이름 뒤에 대괄호</a:t>
            </a:r>
            <a:r>
              <a:rPr lang="en-US" altLang="ko-KR" sz="2500" dirty="0">
                <a:latin typeface="견명조" pitchFamily="18" charset="-127"/>
              </a:rPr>
              <a:t>[]</a:t>
            </a:r>
            <a:r>
              <a:rPr lang="ko-KR" altLang="en-US" sz="2500" dirty="0">
                <a:latin typeface="견명조" pitchFamily="18" charset="-127"/>
              </a:rPr>
              <a:t>를 붙여서 배열을 선언한다</a:t>
            </a:r>
            <a:r>
              <a:rPr lang="en-US" altLang="ko-KR" sz="2500" dirty="0">
                <a:latin typeface="견명조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652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BEB4D-3A16-9E30-0B96-26AAFA0CF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625E8BB-703F-55A0-8FCC-5A7522F961F8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63BC21-E4E8-C6DB-963F-D724BD7A1D5A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52E8EF-BD64-C83A-3FB0-07F0FB44B2D7}"/>
              </a:ext>
            </a:extLst>
          </p:cNvPr>
          <p:cNvSpPr txBox="1"/>
          <p:nvPr/>
        </p:nvSpPr>
        <p:spPr>
          <a:xfrm>
            <a:off x="1724063" y="536865"/>
            <a:ext cx="26564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배열의 생성</a:t>
            </a:r>
          </a:p>
        </p:txBody>
      </p:sp>
      <p:sp>
        <p:nvSpPr>
          <p:cNvPr id="5" name="Text Box 20">
            <a:extLst>
              <a:ext uri="{FF2B5EF4-FFF2-40B4-BE49-F238E27FC236}">
                <a16:creationId xmlns:a16="http://schemas.microsoft.com/office/drawing/2014/main" id="{111A04D4-8048-E7C9-A263-51EC122709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1794" y="1745498"/>
            <a:ext cx="9888412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ko-KR" altLang="en-US" sz="2500" dirty="0">
                <a:latin typeface="견명조" pitchFamily="18" charset="-127"/>
              </a:rPr>
              <a:t>배열을 선언한다고 해서 값을 저장할 공간이 생성되는 것이 아니라</a:t>
            </a:r>
            <a:endParaRPr lang="en-US" altLang="ko-KR" sz="2500" dirty="0">
              <a:latin typeface="견명조" pitchFamily="18" charset="-127"/>
            </a:endParaRPr>
          </a:p>
          <a:p>
            <a:pPr algn="l" eaLnBrk="1" hangingPunct="1"/>
            <a:r>
              <a:rPr lang="ko-KR" altLang="en-US" sz="2500" dirty="0">
                <a:latin typeface="견명조" pitchFamily="18" charset="-127"/>
              </a:rPr>
              <a:t>배열을 다루는데 필요한 변수가 생성된다</a:t>
            </a:r>
            <a:r>
              <a:rPr lang="en-US" altLang="ko-KR" sz="2500" dirty="0">
                <a:latin typeface="견명조" pitchFamily="18" charset="-127"/>
              </a:rPr>
              <a:t>.</a:t>
            </a:r>
          </a:p>
        </p:txBody>
      </p:sp>
      <p:pic>
        <p:nvPicPr>
          <p:cNvPr id="6" name="Picture 15">
            <a:extLst>
              <a:ext uri="{FF2B5EF4-FFF2-40B4-BE49-F238E27FC236}">
                <a16:creationId xmlns:a16="http://schemas.microsoft.com/office/drawing/2014/main" id="{B0131F8D-A2EC-2649-17FC-A28B4F7CA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771" y="2972720"/>
            <a:ext cx="9868457" cy="1679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7" name="Picture 22">
            <a:extLst>
              <a:ext uri="{FF2B5EF4-FFF2-40B4-BE49-F238E27FC236}">
                <a16:creationId xmlns:a16="http://schemas.microsoft.com/office/drawing/2014/main" id="{B0050C1D-7AF1-A678-0D1C-360912DC9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656" y="5436127"/>
            <a:ext cx="8484686" cy="862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8" name="Picture 21">
            <a:extLst>
              <a:ext uri="{FF2B5EF4-FFF2-40B4-BE49-F238E27FC236}">
                <a16:creationId xmlns:a16="http://schemas.microsoft.com/office/drawing/2014/main" id="{809AAAA2-57D6-4525-B52F-B434E65A1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379" y="3912630"/>
            <a:ext cx="2903621" cy="2944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99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테마">
  <a:themeElements>
    <a:clrScheme name="18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5264E"/>
      </a:accent1>
      <a:accent2>
        <a:srgbClr val="3F668F"/>
      </a:accent2>
      <a:accent3>
        <a:srgbClr val="4A7ECA"/>
      </a:accent3>
      <a:accent4>
        <a:srgbClr val="B28659"/>
      </a:accent4>
      <a:accent5>
        <a:srgbClr val="FDC467"/>
      </a:accent5>
      <a:accent6>
        <a:srgbClr val="E5D8C9"/>
      </a:accent6>
      <a:hlink>
        <a:srgbClr val="262626"/>
      </a:hlink>
      <a:folHlink>
        <a:srgbClr val="262626"/>
      </a:folHlink>
    </a:clrScheme>
    <a:fontScheme name="Pretendard_BLACK_M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1477</TotalTime>
  <Words>394</Words>
  <Application>Microsoft Office PowerPoint</Application>
  <PresentationFormat>와이드스크린</PresentationFormat>
  <Paragraphs>121</Paragraphs>
  <Slides>22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Pretendard</vt:lpstr>
      <vt:lpstr>Pretendard Black</vt:lpstr>
      <vt:lpstr>견명조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어진 이</cp:lastModifiedBy>
  <cp:revision>45</cp:revision>
  <dcterms:created xsi:type="dcterms:W3CDTF">2023-04-24T02:25:46Z</dcterms:created>
  <dcterms:modified xsi:type="dcterms:W3CDTF">2024-04-06T12:08:40Z</dcterms:modified>
</cp:coreProperties>
</file>